
<file path=[Content_Types].xml><?xml version="1.0" encoding="utf-8"?>
<Types xmlns="http://schemas.openxmlformats.org/package/2006/content-types">
  <Default Extension="bin" ContentType="application/vnd.openxmlformats-officedocument.oleObject"/>
  <Default Extension="emf" ContentType="image/x-emf"/>
  <Default Extension="jpg" ContentType="image/jp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ags/tag1.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412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ictoria Spellacy" initials="VS" lastIdx="4" clrIdx="0">
    <p:extLst>
      <p:ext uri="{19B8F6BF-5375-455C-9EA6-DF929625EA0E}">
        <p15:presenceInfo xmlns:p15="http://schemas.microsoft.com/office/powerpoint/2012/main" userId="S::Victoria.Spellacy@england.nhs.uk::8c19fdc6-ca68-4ebc-b1e0-db119857aa09" providerId="AD"/>
      </p:ext>
    </p:extLst>
  </p:cmAuthor>
  <p:cmAuthor id="2" name="James Rose" initials="JR" lastIdx="2" clrIdx="1">
    <p:extLst>
      <p:ext uri="{19B8F6BF-5375-455C-9EA6-DF929625EA0E}">
        <p15:presenceInfo xmlns:p15="http://schemas.microsoft.com/office/powerpoint/2012/main" userId="S::James.rose@oxfordahsn.org::5a0e6d0f-a0c4-497d-b6b5-4613e9fd719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7A9"/>
    <a:srgbClr val="75787B"/>
    <a:srgbClr val="9FA1A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62"/>
    <p:restoredTop sz="61404" autoAdjust="0"/>
  </p:normalViewPr>
  <p:slideViewPr>
    <p:cSldViewPr snapToGrid="0">
      <p:cViewPr varScale="1">
        <p:scale>
          <a:sx n="52" d="100"/>
          <a:sy n="52" d="100"/>
        </p:scale>
        <p:origin x="1824"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C46255-C3A7-4A46-8988-45DDDE6D34F5}" type="datetimeFigureOut">
              <a:rPr lang="en-GB" smtClean="0"/>
              <a:t>21/10/2021</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84317F9-A7EF-4AD9-AC83-53C0B5FC9E5D}" type="slidenum">
              <a:rPr lang="en-GB" smtClean="0"/>
              <a:t>‹#›</a:t>
            </a:fld>
            <a:endParaRPr lang="en-GB" dirty="0"/>
          </a:p>
        </p:txBody>
      </p:sp>
    </p:spTree>
    <p:extLst>
      <p:ext uri="{BB962C8B-B14F-4D97-AF65-F5344CB8AC3E}">
        <p14:creationId xmlns:p14="http://schemas.microsoft.com/office/powerpoint/2010/main" val="20157517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84317F9-A7EF-4AD9-AC83-53C0B5FC9E5D}" type="slidenum">
              <a:rPr lang="en-GB" smtClean="0"/>
              <a:t>1</a:t>
            </a:fld>
            <a:endParaRPr lang="en-GB" dirty="0"/>
          </a:p>
        </p:txBody>
      </p:sp>
    </p:spTree>
    <p:extLst>
      <p:ext uri="{BB962C8B-B14F-4D97-AF65-F5344CB8AC3E}">
        <p14:creationId xmlns:p14="http://schemas.microsoft.com/office/powerpoint/2010/main" val="1607499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wo Content">
    <p:bg>
      <p:bgPr>
        <a:solidFill>
          <a:schemeClr val="bg1"/>
        </a:solidFill>
        <a:effectLst/>
      </p:bgPr>
    </p:bg>
    <p:spTree>
      <p:nvGrpSpPr>
        <p:cNvPr id="1" name=""/>
        <p:cNvGrpSpPr/>
        <p:nvPr/>
      </p:nvGrpSpPr>
      <p:grpSpPr>
        <a:xfrm>
          <a:off x="0" y="0"/>
          <a:ext cx="0" cy="0"/>
          <a:chOff x="0" y="0"/>
          <a:chExt cx="0" cy="0"/>
        </a:xfrm>
      </p:grpSpPr>
      <p:sp>
        <p:nvSpPr>
          <p:cNvPr id="16" name="bk object 16"/>
          <p:cNvSpPr/>
          <p:nvPr userDrawn="1"/>
        </p:nvSpPr>
        <p:spPr>
          <a:xfrm>
            <a:off x="0" y="0"/>
            <a:ext cx="12192000" cy="6850744"/>
          </a:xfrm>
          <a:prstGeom prst="rect">
            <a:avLst/>
          </a:prstGeom>
          <a:blipFill>
            <a:blip r:embed="rId2" cstate="print"/>
            <a:stretch>
              <a:fillRect/>
            </a:stretch>
          </a:blipFill>
        </p:spPr>
        <p:txBody>
          <a:bodyPr wrap="square" lIns="0" tIns="0" rIns="0" bIns="0" rtlCol="0"/>
          <a:lstStyle/>
          <a:p>
            <a:endParaRPr sz="2397" dirty="0"/>
          </a:p>
        </p:txBody>
      </p:sp>
      <p:sp>
        <p:nvSpPr>
          <p:cNvPr id="17" name="bk object 17"/>
          <p:cNvSpPr/>
          <p:nvPr userDrawn="1"/>
        </p:nvSpPr>
        <p:spPr>
          <a:xfrm>
            <a:off x="0" y="2"/>
            <a:ext cx="12192000" cy="6851235"/>
          </a:xfrm>
          <a:custGeom>
            <a:avLst/>
            <a:gdLst/>
            <a:ahLst/>
            <a:cxnLst/>
            <a:rect l="l" t="t" r="r" b="b"/>
            <a:pathLst>
              <a:path w="9144000" h="5144770">
                <a:moveTo>
                  <a:pt x="0" y="5144401"/>
                </a:moveTo>
                <a:lnTo>
                  <a:pt x="9144000" y="5144401"/>
                </a:lnTo>
                <a:lnTo>
                  <a:pt x="9144000" y="0"/>
                </a:lnTo>
                <a:lnTo>
                  <a:pt x="0" y="0"/>
                </a:lnTo>
                <a:lnTo>
                  <a:pt x="0" y="5144401"/>
                </a:lnTo>
                <a:close/>
              </a:path>
            </a:pathLst>
          </a:custGeom>
          <a:solidFill>
            <a:srgbClr val="FFFFFF">
              <a:alpha val="91000"/>
            </a:srgbClr>
          </a:solidFill>
        </p:spPr>
        <p:txBody>
          <a:bodyPr wrap="square" lIns="0" tIns="0" rIns="0" bIns="0" rtlCol="0"/>
          <a:lstStyle/>
          <a:p>
            <a:endParaRPr sz="2397" dirty="0"/>
          </a:p>
        </p:txBody>
      </p:sp>
      <p:sp>
        <p:nvSpPr>
          <p:cNvPr id="3" name="Holder 3"/>
          <p:cNvSpPr>
            <a:spLocks noGrp="1"/>
          </p:cNvSpPr>
          <p:nvPr>
            <p:ph sz="half" idx="2"/>
          </p:nvPr>
        </p:nvSpPr>
        <p:spPr>
          <a:xfrm>
            <a:off x="609600" y="1577340"/>
            <a:ext cx="530352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276999"/>
          </a:xfrm>
          <a:prstGeom prst="rect">
            <a:avLst/>
          </a:prstGeom>
        </p:spPr>
        <p:txBody>
          <a:bodyPr wrap="square" lIns="0" tIns="0" rIns="0" bIns="0">
            <a:spAutoFit/>
          </a:bodyPr>
          <a:lstStyle>
            <a:lvl1pPr>
              <a:defRPr/>
            </a:lvl1pPr>
          </a:lstStyle>
          <a:p>
            <a:endParaRPr/>
          </a:p>
        </p:txBody>
      </p:sp>
      <p:pic>
        <p:nvPicPr>
          <p:cNvPr id="39" name="Picture 38"/>
          <p:cNvPicPr>
            <a:picLocks noChangeAspect="1"/>
          </p:cNvPicPr>
          <p:nvPr userDrawn="1"/>
        </p:nvPicPr>
        <p:blipFill>
          <a:blip r:embed="rId3"/>
          <a:stretch>
            <a:fillRect/>
          </a:stretch>
        </p:blipFill>
        <p:spPr>
          <a:xfrm>
            <a:off x="-1057" y="6034521"/>
            <a:ext cx="12193057" cy="779394"/>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Only">
    <p:bg>
      <p:bgPr>
        <a:solidFill>
          <a:schemeClr val="bg1"/>
        </a:solidFill>
        <a:effectLst/>
      </p:bgPr>
    </p:bg>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stretch>
            <a:fillRect/>
          </a:stretch>
        </p:blipFill>
        <p:spPr>
          <a:xfrm>
            <a:off x="-1057" y="6034521"/>
            <a:ext cx="12193057" cy="779394"/>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userDrawn="1">
  <p:cSld name="Title-content-bkgd">
    <p:bg>
      <p:bgPr>
        <a:solidFill>
          <a:schemeClr val="bg1"/>
        </a:solidFill>
        <a:effectLst/>
      </p:bgPr>
    </p:bg>
    <p:spTree>
      <p:nvGrpSpPr>
        <p:cNvPr id="1" name=""/>
        <p:cNvGrpSpPr/>
        <p:nvPr/>
      </p:nvGrpSpPr>
      <p:grpSpPr>
        <a:xfrm>
          <a:off x="0" y="0"/>
          <a:ext cx="0" cy="0"/>
          <a:chOff x="0" y="0"/>
          <a:chExt cx="0" cy="0"/>
        </a:xfrm>
      </p:grpSpPr>
      <p:sp>
        <p:nvSpPr>
          <p:cNvPr id="16" name="bk object 16"/>
          <p:cNvSpPr/>
          <p:nvPr userDrawn="1"/>
        </p:nvSpPr>
        <p:spPr>
          <a:xfrm>
            <a:off x="0" y="0"/>
            <a:ext cx="12192000" cy="6850744"/>
          </a:xfrm>
          <a:prstGeom prst="rect">
            <a:avLst/>
          </a:prstGeom>
          <a:blipFill>
            <a:blip r:embed="rId2" cstate="print"/>
            <a:stretch>
              <a:fillRect/>
            </a:stretch>
          </a:blipFill>
        </p:spPr>
        <p:txBody>
          <a:bodyPr wrap="square" lIns="0" tIns="0" rIns="0" bIns="0" rtlCol="0"/>
          <a:lstStyle/>
          <a:p>
            <a:endParaRPr sz="2397" dirty="0"/>
          </a:p>
        </p:txBody>
      </p:sp>
      <p:sp>
        <p:nvSpPr>
          <p:cNvPr id="17" name="bk object 17"/>
          <p:cNvSpPr/>
          <p:nvPr userDrawn="1"/>
        </p:nvSpPr>
        <p:spPr>
          <a:xfrm>
            <a:off x="0" y="0"/>
            <a:ext cx="12192000" cy="6851235"/>
          </a:xfrm>
          <a:custGeom>
            <a:avLst/>
            <a:gdLst/>
            <a:ahLst/>
            <a:cxnLst/>
            <a:rect l="l" t="t" r="r" b="b"/>
            <a:pathLst>
              <a:path w="9144000" h="5144770">
                <a:moveTo>
                  <a:pt x="0" y="5144401"/>
                </a:moveTo>
                <a:lnTo>
                  <a:pt x="9144000" y="5144401"/>
                </a:lnTo>
                <a:lnTo>
                  <a:pt x="9144000" y="0"/>
                </a:lnTo>
                <a:lnTo>
                  <a:pt x="0" y="0"/>
                </a:lnTo>
                <a:lnTo>
                  <a:pt x="0" y="5144401"/>
                </a:lnTo>
                <a:close/>
              </a:path>
            </a:pathLst>
          </a:custGeom>
          <a:solidFill>
            <a:srgbClr val="FFFFFF">
              <a:alpha val="91000"/>
            </a:srgbClr>
          </a:solidFill>
        </p:spPr>
        <p:txBody>
          <a:bodyPr wrap="square" lIns="0" tIns="0" rIns="0" bIns="0" rtlCol="0"/>
          <a:lstStyle/>
          <a:p>
            <a:endParaRPr sz="2397" dirty="0">
              <a:solidFill>
                <a:srgbClr val="012A45"/>
              </a:solidFill>
              <a:latin typeface="Gill Sans MT" panose="020B0502020104020203" pitchFamily="34" charset="0"/>
            </a:endParaRPr>
          </a:p>
        </p:txBody>
      </p:sp>
      <p:pic>
        <p:nvPicPr>
          <p:cNvPr id="39" name="Picture 38"/>
          <p:cNvPicPr>
            <a:picLocks noChangeAspect="1"/>
          </p:cNvPicPr>
          <p:nvPr userDrawn="1"/>
        </p:nvPicPr>
        <p:blipFill>
          <a:blip r:embed="rId3"/>
          <a:stretch>
            <a:fillRect/>
          </a:stretch>
        </p:blipFill>
        <p:spPr>
          <a:xfrm>
            <a:off x="-1057" y="6034521"/>
            <a:ext cx="12193057" cy="779394"/>
          </a:xfrm>
          <a:prstGeom prst="rect">
            <a:avLst/>
          </a:prstGeom>
        </p:spPr>
      </p:pic>
      <p:grpSp>
        <p:nvGrpSpPr>
          <p:cNvPr id="7" name="Group 6">
            <a:extLst>
              <a:ext uri="{FF2B5EF4-FFF2-40B4-BE49-F238E27FC236}">
                <a16:creationId xmlns:a16="http://schemas.microsoft.com/office/drawing/2014/main" id="{44695A26-DEB3-46A1-8F14-AE5777FD7E0D}"/>
              </a:ext>
            </a:extLst>
          </p:cNvPr>
          <p:cNvGrpSpPr/>
          <p:nvPr userDrawn="1"/>
        </p:nvGrpSpPr>
        <p:grpSpPr>
          <a:xfrm>
            <a:off x="184189" y="292162"/>
            <a:ext cx="11822563" cy="202188"/>
            <a:chOff x="133788" y="429045"/>
            <a:chExt cx="8866922" cy="151828"/>
          </a:xfrm>
        </p:grpSpPr>
        <p:sp>
          <p:nvSpPr>
            <p:cNvPr id="8" name="object 3">
              <a:extLst>
                <a:ext uri="{FF2B5EF4-FFF2-40B4-BE49-F238E27FC236}">
                  <a16:creationId xmlns:a16="http://schemas.microsoft.com/office/drawing/2014/main" id="{C75FC798-3641-4947-9507-5A9EBD91837E}"/>
                </a:ext>
              </a:extLst>
            </p:cNvPr>
            <p:cNvSpPr/>
            <p:nvPr/>
          </p:nvSpPr>
          <p:spPr>
            <a:xfrm>
              <a:off x="562057" y="429045"/>
              <a:ext cx="175882" cy="151828"/>
            </a:xfrm>
            <a:prstGeom prst="rect">
              <a:avLst/>
            </a:prstGeom>
            <a:blipFill>
              <a:blip r:embed="rId4" cstate="print"/>
              <a:stretch>
                <a:fillRect/>
              </a:stretch>
            </a:blipFill>
          </p:spPr>
          <p:txBody>
            <a:bodyPr wrap="square" lIns="0" tIns="0" rIns="0" bIns="0" rtlCol="0"/>
            <a:lstStyle/>
            <a:p>
              <a:pPr marL="0" marR="0" lvl="0" indent="0" defTabSz="1217706" eaLnBrk="1" fontAlgn="auto" latinLnBrk="0" hangingPunct="1">
                <a:lnSpc>
                  <a:spcPct val="100000"/>
                </a:lnSpc>
                <a:spcBef>
                  <a:spcPts val="0"/>
                </a:spcBef>
                <a:spcAft>
                  <a:spcPts val="0"/>
                </a:spcAft>
                <a:buClrTx/>
                <a:buSzTx/>
                <a:buFontTx/>
                <a:buNone/>
                <a:tabLst/>
                <a:defRPr/>
              </a:pPr>
              <a:endParaRPr kumimoji="0" sz="2397" b="0" i="0" u="none" strike="noStrike" kern="0" cap="none" spc="0" normalizeH="0" baseline="0" noProof="0" dirty="0">
                <a:ln>
                  <a:noFill/>
                </a:ln>
                <a:solidFill>
                  <a:prstClr val="black"/>
                </a:solidFill>
                <a:effectLst/>
                <a:uLnTx/>
                <a:uFillTx/>
              </a:endParaRPr>
            </a:p>
          </p:txBody>
        </p:sp>
        <p:sp>
          <p:nvSpPr>
            <p:cNvPr id="9" name="object 4">
              <a:extLst>
                <a:ext uri="{FF2B5EF4-FFF2-40B4-BE49-F238E27FC236}">
                  <a16:creationId xmlns:a16="http://schemas.microsoft.com/office/drawing/2014/main" id="{AAD023F7-1D2D-4473-96DE-FE89A7BAC85F}"/>
                </a:ext>
              </a:extLst>
            </p:cNvPr>
            <p:cNvSpPr/>
            <p:nvPr/>
          </p:nvSpPr>
          <p:spPr>
            <a:xfrm>
              <a:off x="1846867" y="429045"/>
              <a:ext cx="175882" cy="151828"/>
            </a:xfrm>
            <a:prstGeom prst="rect">
              <a:avLst/>
            </a:prstGeom>
            <a:blipFill>
              <a:blip r:embed="rId4" cstate="print"/>
              <a:stretch>
                <a:fillRect/>
              </a:stretch>
            </a:blipFill>
          </p:spPr>
          <p:txBody>
            <a:bodyPr wrap="square" lIns="0" tIns="0" rIns="0" bIns="0" rtlCol="0"/>
            <a:lstStyle/>
            <a:p>
              <a:pPr marL="0" marR="0" lvl="0" indent="0" defTabSz="1217706" eaLnBrk="1" fontAlgn="auto" latinLnBrk="0" hangingPunct="1">
                <a:lnSpc>
                  <a:spcPct val="100000"/>
                </a:lnSpc>
                <a:spcBef>
                  <a:spcPts val="0"/>
                </a:spcBef>
                <a:spcAft>
                  <a:spcPts val="0"/>
                </a:spcAft>
                <a:buClrTx/>
                <a:buSzTx/>
                <a:buFontTx/>
                <a:buNone/>
                <a:tabLst/>
                <a:defRPr/>
              </a:pPr>
              <a:endParaRPr kumimoji="0" sz="2397" b="0" i="0" u="none" strike="noStrike" kern="0" cap="none" spc="0" normalizeH="0" baseline="0" noProof="0" dirty="0">
                <a:ln>
                  <a:noFill/>
                </a:ln>
                <a:solidFill>
                  <a:prstClr val="black"/>
                </a:solidFill>
                <a:effectLst/>
                <a:uLnTx/>
                <a:uFillTx/>
              </a:endParaRPr>
            </a:p>
          </p:txBody>
        </p:sp>
        <p:sp>
          <p:nvSpPr>
            <p:cNvPr id="10" name="object 5">
              <a:extLst>
                <a:ext uri="{FF2B5EF4-FFF2-40B4-BE49-F238E27FC236}">
                  <a16:creationId xmlns:a16="http://schemas.microsoft.com/office/drawing/2014/main" id="{19534843-CA4E-4611-8DBC-008C32934C11}"/>
                </a:ext>
              </a:extLst>
            </p:cNvPr>
            <p:cNvSpPr/>
            <p:nvPr/>
          </p:nvSpPr>
          <p:spPr>
            <a:xfrm>
              <a:off x="2703407" y="429045"/>
              <a:ext cx="175882" cy="151828"/>
            </a:xfrm>
            <a:prstGeom prst="rect">
              <a:avLst/>
            </a:prstGeom>
            <a:blipFill>
              <a:blip r:embed="rId4" cstate="print"/>
              <a:stretch>
                <a:fillRect/>
              </a:stretch>
            </a:blipFill>
          </p:spPr>
          <p:txBody>
            <a:bodyPr wrap="square" lIns="0" tIns="0" rIns="0" bIns="0" rtlCol="0"/>
            <a:lstStyle/>
            <a:p>
              <a:pPr marL="0" marR="0" lvl="0" indent="0" defTabSz="1217706" eaLnBrk="1" fontAlgn="auto" latinLnBrk="0" hangingPunct="1">
                <a:lnSpc>
                  <a:spcPct val="100000"/>
                </a:lnSpc>
                <a:spcBef>
                  <a:spcPts val="0"/>
                </a:spcBef>
                <a:spcAft>
                  <a:spcPts val="0"/>
                </a:spcAft>
                <a:buClrTx/>
                <a:buSzTx/>
                <a:buFontTx/>
                <a:buNone/>
                <a:tabLst/>
                <a:defRPr/>
              </a:pPr>
              <a:endParaRPr kumimoji="0" sz="2397" b="0" i="0" u="none" strike="noStrike" kern="0" cap="none" spc="0" normalizeH="0" baseline="0" noProof="0" dirty="0">
                <a:ln>
                  <a:noFill/>
                </a:ln>
                <a:solidFill>
                  <a:prstClr val="black"/>
                </a:solidFill>
                <a:effectLst/>
                <a:uLnTx/>
                <a:uFillTx/>
              </a:endParaRPr>
            </a:p>
          </p:txBody>
        </p:sp>
        <p:sp>
          <p:nvSpPr>
            <p:cNvPr id="11" name="object 6">
              <a:extLst>
                <a:ext uri="{FF2B5EF4-FFF2-40B4-BE49-F238E27FC236}">
                  <a16:creationId xmlns:a16="http://schemas.microsoft.com/office/drawing/2014/main" id="{781CF9BB-295E-4A9A-B72F-6447B25DC6BE}"/>
                </a:ext>
              </a:extLst>
            </p:cNvPr>
            <p:cNvSpPr/>
            <p:nvPr/>
          </p:nvSpPr>
          <p:spPr>
            <a:xfrm>
              <a:off x="776192" y="429045"/>
              <a:ext cx="175882" cy="151828"/>
            </a:xfrm>
            <a:prstGeom prst="rect">
              <a:avLst/>
            </a:prstGeom>
            <a:blipFill>
              <a:blip r:embed="rId4" cstate="print"/>
              <a:stretch>
                <a:fillRect/>
              </a:stretch>
            </a:blipFill>
          </p:spPr>
          <p:txBody>
            <a:bodyPr wrap="square" lIns="0" tIns="0" rIns="0" bIns="0" rtlCol="0"/>
            <a:lstStyle/>
            <a:p>
              <a:pPr marL="0" marR="0" lvl="0" indent="0" defTabSz="1217706" eaLnBrk="1" fontAlgn="auto" latinLnBrk="0" hangingPunct="1">
                <a:lnSpc>
                  <a:spcPct val="100000"/>
                </a:lnSpc>
                <a:spcBef>
                  <a:spcPts val="0"/>
                </a:spcBef>
                <a:spcAft>
                  <a:spcPts val="0"/>
                </a:spcAft>
                <a:buClrTx/>
                <a:buSzTx/>
                <a:buFontTx/>
                <a:buNone/>
                <a:tabLst/>
                <a:defRPr/>
              </a:pPr>
              <a:endParaRPr kumimoji="0" sz="2397" b="0" i="0" u="none" strike="noStrike" kern="0" cap="none" spc="0" normalizeH="0" baseline="0" noProof="0" dirty="0">
                <a:ln>
                  <a:noFill/>
                </a:ln>
                <a:solidFill>
                  <a:prstClr val="black"/>
                </a:solidFill>
                <a:effectLst/>
                <a:uLnTx/>
                <a:uFillTx/>
              </a:endParaRPr>
            </a:p>
          </p:txBody>
        </p:sp>
        <p:sp>
          <p:nvSpPr>
            <p:cNvPr id="12" name="object 7">
              <a:extLst>
                <a:ext uri="{FF2B5EF4-FFF2-40B4-BE49-F238E27FC236}">
                  <a16:creationId xmlns:a16="http://schemas.microsoft.com/office/drawing/2014/main" id="{4BA87BBA-7219-42F7-8D3A-3CBF21001515}"/>
                </a:ext>
              </a:extLst>
            </p:cNvPr>
            <p:cNvSpPr/>
            <p:nvPr/>
          </p:nvSpPr>
          <p:spPr>
            <a:xfrm>
              <a:off x="2061003" y="429045"/>
              <a:ext cx="175882" cy="151828"/>
            </a:xfrm>
            <a:prstGeom prst="rect">
              <a:avLst/>
            </a:prstGeom>
            <a:blipFill>
              <a:blip r:embed="rId4" cstate="print"/>
              <a:stretch>
                <a:fillRect/>
              </a:stretch>
            </a:blipFill>
          </p:spPr>
          <p:txBody>
            <a:bodyPr wrap="square" lIns="0" tIns="0" rIns="0" bIns="0" rtlCol="0"/>
            <a:lstStyle/>
            <a:p>
              <a:pPr marL="0" marR="0" lvl="0" indent="0" defTabSz="1217706" eaLnBrk="1" fontAlgn="auto" latinLnBrk="0" hangingPunct="1">
                <a:lnSpc>
                  <a:spcPct val="100000"/>
                </a:lnSpc>
                <a:spcBef>
                  <a:spcPts val="0"/>
                </a:spcBef>
                <a:spcAft>
                  <a:spcPts val="0"/>
                </a:spcAft>
                <a:buClrTx/>
                <a:buSzTx/>
                <a:buFontTx/>
                <a:buNone/>
                <a:tabLst/>
                <a:defRPr/>
              </a:pPr>
              <a:endParaRPr kumimoji="0" sz="2397" b="0" i="0" u="none" strike="noStrike" kern="0" cap="none" spc="0" normalizeH="0" baseline="0" noProof="0" dirty="0">
                <a:ln>
                  <a:noFill/>
                </a:ln>
                <a:solidFill>
                  <a:prstClr val="black"/>
                </a:solidFill>
                <a:effectLst/>
                <a:uLnTx/>
                <a:uFillTx/>
              </a:endParaRPr>
            </a:p>
          </p:txBody>
        </p:sp>
        <p:sp>
          <p:nvSpPr>
            <p:cNvPr id="13" name="object 8">
              <a:extLst>
                <a:ext uri="{FF2B5EF4-FFF2-40B4-BE49-F238E27FC236}">
                  <a16:creationId xmlns:a16="http://schemas.microsoft.com/office/drawing/2014/main" id="{8147D70C-A113-4F01-9045-E1214D862C27}"/>
                </a:ext>
              </a:extLst>
            </p:cNvPr>
            <p:cNvSpPr/>
            <p:nvPr/>
          </p:nvSpPr>
          <p:spPr>
            <a:xfrm>
              <a:off x="133788" y="429045"/>
              <a:ext cx="175882" cy="151828"/>
            </a:xfrm>
            <a:prstGeom prst="rect">
              <a:avLst/>
            </a:prstGeom>
            <a:blipFill>
              <a:blip r:embed="rId4" cstate="print"/>
              <a:stretch>
                <a:fillRect/>
              </a:stretch>
            </a:blipFill>
          </p:spPr>
          <p:txBody>
            <a:bodyPr wrap="square" lIns="0" tIns="0" rIns="0" bIns="0" rtlCol="0"/>
            <a:lstStyle/>
            <a:p>
              <a:pPr marL="0" marR="0" lvl="0" indent="0" defTabSz="1217706" eaLnBrk="1" fontAlgn="auto" latinLnBrk="0" hangingPunct="1">
                <a:lnSpc>
                  <a:spcPct val="100000"/>
                </a:lnSpc>
                <a:spcBef>
                  <a:spcPts val="0"/>
                </a:spcBef>
                <a:spcAft>
                  <a:spcPts val="0"/>
                </a:spcAft>
                <a:buClrTx/>
                <a:buSzTx/>
                <a:buFontTx/>
                <a:buNone/>
                <a:tabLst/>
                <a:defRPr/>
              </a:pPr>
              <a:endParaRPr kumimoji="0" sz="2397" b="0" i="0" u="none" strike="noStrike" kern="0" cap="none" spc="0" normalizeH="0" baseline="0" noProof="0" dirty="0">
                <a:ln>
                  <a:noFill/>
                </a:ln>
                <a:solidFill>
                  <a:prstClr val="black"/>
                </a:solidFill>
                <a:effectLst/>
                <a:uLnTx/>
                <a:uFillTx/>
              </a:endParaRPr>
            </a:p>
          </p:txBody>
        </p:sp>
        <p:sp>
          <p:nvSpPr>
            <p:cNvPr id="14" name="object 9">
              <a:extLst>
                <a:ext uri="{FF2B5EF4-FFF2-40B4-BE49-F238E27FC236}">
                  <a16:creationId xmlns:a16="http://schemas.microsoft.com/office/drawing/2014/main" id="{E9CE7E85-D231-49BF-8A8D-4B4258070732}"/>
                </a:ext>
              </a:extLst>
            </p:cNvPr>
            <p:cNvSpPr/>
            <p:nvPr/>
          </p:nvSpPr>
          <p:spPr>
            <a:xfrm>
              <a:off x="1418597" y="429045"/>
              <a:ext cx="175882" cy="151828"/>
            </a:xfrm>
            <a:prstGeom prst="rect">
              <a:avLst/>
            </a:prstGeom>
            <a:blipFill>
              <a:blip r:embed="rId4" cstate="print"/>
              <a:stretch>
                <a:fillRect/>
              </a:stretch>
            </a:blipFill>
          </p:spPr>
          <p:txBody>
            <a:bodyPr wrap="square" lIns="0" tIns="0" rIns="0" bIns="0" rtlCol="0"/>
            <a:lstStyle/>
            <a:p>
              <a:pPr marL="0" marR="0" lvl="0" indent="0" defTabSz="1217706" eaLnBrk="1" fontAlgn="auto" latinLnBrk="0" hangingPunct="1">
                <a:lnSpc>
                  <a:spcPct val="100000"/>
                </a:lnSpc>
                <a:spcBef>
                  <a:spcPts val="0"/>
                </a:spcBef>
                <a:spcAft>
                  <a:spcPts val="0"/>
                </a:spcAft>
                <a:buClrTx/>
                <a:buSzTx/>
                <a:buFontTx/>
                <a:buNone/>
                <a:tabLst/>
                <a:defRPr/>
              </a:pPr>
              <a:endParaRPr kumimoji="0" sz="2397" b="0" i="0" u="none" strike="noStrike" kern="0" cap="none" spc="0" normalizeH="0" baseline="0" noProof="0" dirty="0">
                <a:ln>
                  <a:noFill/>
                </a:ln>
                <a:solidFill>
                  <a:prstClr val="black"/>
                </a:solidFill>
                <a:effectLst/>
                <a:uLnTx/>
                <a:uFillTx/>
              </a:endParaRPr>
            </a:p>
          </p:txBody>
        </p:sp>
        <p:sp>
          <p:nvSpPr>
            <p:cNvPr id="15" name="object 10">
              <a:extLst>
                <a:ext uri="{FF2B5EF4-FFF2-40B4-BE49-F238E27FC236}">
                  <a16:creationId xmlns:a16="http://schemas.microsoft.com/office/drawing/2014/main" id="{63FFD54A-638D-43ED-A8A3-077E1D66AED4}"/>
                </a:ext>
              </a:extLst>
            </p:cNvPr>
            <p:cNvSpPr/>
            <p:nvPr/>
          </p:nvSpPr>
          <p:spPr>
            <a:xfrm>
              <a:off x="990328" y="429045"/>
              <a:ext cx="175882" cy="151828"/>
            </a:xfrm>
            <a:prstGeom prst="rect">
              <a:avLst/>
            </a:prstGeom>
            <a:blipFill>
              <a:blip r:embed="rId4" cstate="print"/>
              <a:stretch>
                <a:fillRect/>
              </a:stretch>
            </a:blipFill>
          </p:spPr>
          <p:txBody>
            <a:bodyPr wrap="square" lIns="0" tIns="0" rIns="0" bIns="0" rtlCol="0"/>
            <a:lstStyle/>
            <a:p>
              <a:pPr marL="0" marR="0" lvl="0" indent="0" defTabSz="1217706" eaLnBrk="1" fontAlgn="auto" latinLnBrk="0" hangingPunct="1">
                <a:lnSpc>
                  <a:spcPct val="100000"/>
                </a:lnSpc>
                <a:spcBef>
                  <a:spcPts val="0"/>
                </a:spcBef>
                <a:spcAft>
                  <a:spcPts val="0"/>
                </a:spcAft>
                <a:buClrTx/>
                <a:buSzTx/>
                <a:buFontTx/>
                <a:buNone/>
                <a:tabLst/>
                <a:defRPr/>
              </a:pPr>
              <a:endParaRPr kumimoji="0" sz="2397" b="0" i="0" u="none" strike="noStrike" kern="0" cap="none" spc="0" normalizeH="0" baseline="0" noProof="0" dirty="0">
                <a:ln>
                  <a:noFill/>
                </a:ln>
                <a:solidFill>
                  <a:prstClr val="black"/>
                </a:solidFill>
                <a:effectLst/>
                <a:uLnTx/>
                <a:uFillTx/>
              </a:endParaRPr>
            </a:p>
          </p:txBody>
        </p:sp>
        <p:sp>
          <p:nvSpPr>
            <p:cNvPr id="18" name="object 11">
              <a:extLst>
                <a:ext uri="{FF2B5EF4-FFF2-40B4-BE49-F238E27FC236}">
                  <a16:creationId xmlns:a16="http://schemas.microsoft.com/office/drawing/2014/main" id="{53EA7A31-9FCB-4BEF-B48C-FA111A152FD9}"/>
                </a:ext>
              </a:extLst>
            </p:cNvPr>
            <p:cNvSpPr/>
            <p:nvPr/>
          </p:nvSpPr>
          <p:spPr>
            <a:xfrm>
              <a:off x="2275137" y="429045"/>
              <a:ext cx="175882" cy="151828"/>
            </a:xfrm>
            <a:prstGeom prst="rect">
              <a:avLst/>
            </a:prstGeom>
            <a:blipFill>
              <a:blip r:embed="rId4" cstate="print"/>
              <a:stretch>
                <a:fillRect/>
              </a:stretch>
            </a:blipFill>
          </p:spPr>
          <p:txBody>
            <a:bodyPr wrap="square" lIns="0" tIns="0" rIns="0" bIns="0" rtlCol="0"/>
            <a:lstStyle/>
            <a:p>
              <a:pPr marL="0" marR="0" lvl="0" indent="0" defTabSz="1217706" eaLnBrk="1" fontAlgn="auto" latinLnBrk="0" hangingPunct="1">
                <a:lnSpc>
                  <a:spcPct val="100000"/>
                </a:lnSpc>
                <a:spcBef>
                  <a:spcPts val="0"/>
                </a:spcBef>
                <a:spcAft>
                  <a:spcPts val="0"/>
                </a:spcAft>
                <a:buClrTx/>
                <a:buSzTx/>
                <a:buFontTx/>
                <a:buNone/>
                <a:tabLst/>
                <a:defRPr/>
              </a:pPr>
              <a:endParaRPr kumimoji="0" sz="2397" b="0" i="0" u="none" strike="noStrike" kern="0" cap="none" spc="0" normalizeH="0" baseline="0" noProof="0" dirty="0">
                <a:ln>
                  <a:noFill/>
                </a:ln>
                <a:solidFill>
                  <a:prstClr val="black"/>
                </a:solidFill>
                <a:effectLst/>
                <a:uLnTx/>
                <a:uFillTx/>
              </a:endParaRPr>
            </a:p>
          </p:txBody>
        </p:sp>
        <p:sp>
          <p:nvSpPr>
            <p:cNvPr id="19" name="object 12">
              <a:extLst>
                <a:ext uri="{FF2B5EF4-FFF2-40B4-BE49-F238E27FC236}">
                  <a16:creationId xmlns:a16="http://schemas.microsoft.com/office/drawing/2014/main" id="{A6A83706-8F87-4D12-A27A-9C73435512A8}"/>
                </a:ext>
              </a:extLst>
            </p:cNvPr>
            <p:cNvSpPr/>
            <p:nvPr/>
          </p:nvSpPr>
          <p:spPr>
            <a:xfrm>
              <a:off x="1204462" y="429045"/>
              <a:ext cx="175882" cy="151828"/>
            </a:xfrm>
            <a:prstGeom prst="rect">
              <a:avLst/>
            </a:prstGeom>
            <a:blipFill>
              <a:blip r:embed="rId4" cstate="print"/>
              <a:stretch>
                <a:fillRect/>
              </a:stretch>
            </a:blipFill>
          </p:spPr>
          <p:txBody>
            <a:bodyPr wrap="square" lIns="0" tIns="0" rIns="0" bIns="0" rtlCol="0"/>
            <a:lstStyle/>
            <a:p>
              <a:pPr marL="0" marR="0" lvl="0" indent="0" defTabSz="1217706" eaLnBrk="1" fontAlgn="auto" latinLnBrk="0" hangingPunct="1">
                <a:lnSpc>
                  <a:spcPct val="100000"/>
                </a:lnSpc>
                <a:spcBef>
                  <a:spcPts val="0"/>
                </a:spcBef>
                <a:spcAft>
                  <a:spcPts val="0"/>
                </a:spcAft>
                <a:buClrTx/>
                <a:buSzTx/>
                <a:buFontTx/>
                <a:buNone/>
                <a:tabLst/>
                <a:defRPr/>
              </a:pPr>
              <a:endParaRPr kumimoji="0" sz="2397" b="0" i="0" u="none" strike="noStrike" kern="0" cap="none" spc="0" normalizeH="0" baseline="0" noProof="0" dirty="0">
                <a:ln>
                  <a:noFill/>
                </a:ln>
                <a:solidFill>
                  <a:prstClr val="black"/>
                </a:solidFill>
                <a:effectLst/>
                <a:uLnTx/>
                <a:uFillTx/>
              </a:endParaRPr>
            </a:p>
          </p:txBody>
        </p:sp>
        <p:sp>
          <p:nvSpPr>
            <p:cNvPr id="20" name="object 13">
              <a:extLst>
                <a:ext uri="{FF2B5EF4-FFF2-40B4-BE49-F238E27FC236}">
                  <a16:creationId xmlns:a16="http://schemas.microsoft.com/office/drawing/2014/main" id="{07D77A05-44F7-4D9E-A32F-BF80F22D2ED9}"/>
                </a:ext>
              </a:extLst>
            </p:cNvPr>
            <p:cNvSpPr/>
            <p:nvPr/>
          </p:nvSpPr>
          <p:spPr>
            <a:xfrm>
              <a:off x="2489272" y="429045"/>
              <a:ext cx="175882" cy="151828"/>
            </a:xfrm>
            <a:prstGeom prst="rect">
              <a:avLst/>
            </a:prstGeom>
            <a:blipFill>
              <a:blip r:embed="rId4" cstate="print"/>
              <a:stretch>
                <a:fillRect/>
              </a:stretch>
            </a:blipFill>
          </p:spPr>
          <p:txBody>
            <a:bodyPr wrap="square" lIns="0" tIns="0" rIns="0" bIns="0" rtlCol="0"/>
            <a:lstStyle/>
            <a:p>
              <a:pPr marL="0" marR="0" lvl="0" indent="0" defTabSz="1217706" eaLnBrk="1" fontAlgn="auto" latinLnBrk="0" hangingPunct="1">
                <a:lnSpc>
                  <a:spcPct val="100000"/>
                </a:lnSpc>
                <a:spcBef>
                  <a:spcPts val="0"/>
                </a:spcBef>
                <a:spcAft>
                  <a:spcPts val="0"/>
                </a:spcAft>
                <a:buClrTx/>
                <a:buSzTx/>
                <a:buFontTx/>
                <a:buNone/>
                <a:tabLst/>
                <a:defRPr/>
              </a:pPr>
              <a:endParaRPr kumimoji="0" sz="2397" b="0" i="0" u="none" strike="noStrike" kern="0" cap="none" spc="0" normalizeH="0" baseline="0" noProof="0" dirty="0">
                <a:ln>
                  <a:noFill/>
                </a:ln>
                <a:solidFill>
                  <a:prstClr val="black"/>
                </a:solidFill>
                <a:effectLst/>
                <a:uLnTx/>
                <a:uFillTx/>
              </a:endParaRPr>
            </a:p>
          </p:txBody>
        </p:sp>
        <p:sp>
          <p:nvSpPr>
            <p:cNvPr id="21" name="object 14">
              <a:extLst>
                <a:ext uri="{FF2B5EF4-FFF2-40B4-BE49-F238E27FC236}">
                  <a16:creationId xmlns:a16="http://schemas.microsoft.com/office/drawing/2014/main" id="{ACDF74A1-F60D-4709-83C7-0C30F5F7568C}"/>
                </a:ext>
              </a:extLst>
            </p:cNvPr>
            <p:cNvSpPr/>
            <p:nvPr/>
          </p:nvSpPr>
          <p:spPr>
            <a:xfrm>
              <a:off x="347922" y="429045"/>
              <a:ext cx="175882" cy="151828"/>
            </a:xfrm>
            <a:prstGeom prst="rect">
              <a:avLst/>
            </a:prstGeom>
            <a:blipFill>
              <a:blip r:embed="rId4" cstate="print"/>
              <a:stretch>
                <a:fillRect/>
              </a:stretch>
            </a:blipFill>
          </p:spPr>
          <p:txBody>
            <a:bodyPr wrap="square" lIns="0" tIns="0" rIns="0" bIns="0" rtlCol="0"/>
            <a:lstStyle/>
            <a:p>
              <a:pPr marL="0" marR="0" lvl="0" indent="0" defTabSz="1217706" eaLnBrk="1" fontAlgn="auto" latinLnBrk="0" hangingPunct="1">
                <a:lnSpc>
                  <a:spcPct val="100000"/>
                </a:lnSpc>
                <a:spcBef>
                  <a:spcPts val="0"/>
                </a:spcBef>
                <a:spcAft>
                  <a:spcPts val="0"/>
                </a:spcAft>
                <a:buClrTx/>
                <a:buSzTx/>
                <a:buFontTx/>
                <a:buNone/>
                <a:tabLst/>
                <a:defRPr/>
              </a:pPr>
              <a:endParaRPr kumimoji="0" sz="2397" b="0" i="0" u="none" strike="noStrike" kern="0" cap="none" spc="0" normalizeH="0" baseline="0" noProof="0" dirty="0">
                <a:ln>
                  <a:noFill/>
                </a:ln>
                <a:solidFill>
                  <a:prstClr val="black"/>
                </a:solidFill>
                <a:effectLst/>
                <a:uLnTx/>
                <a:uFillTx/>
              </a:endParaRPr>
            </a:p>
          </p:txBody>
        </p:sp>
        <p:sp>
          <p:nvSpPr>
            <p:cNvPr id="22" name="object 15">
              <a:extLst>
                <a:ext uri="{FF2B5EF4-FFF2-40B4-BE49-F238E27FC236}">
                  <a16:creationId xmlns:a16="http://schemas.microsoft.com/office/drawing/2014/main" id="{5E85427B-3EA9-409B-A2FD-1CD6C131AFA8}"/>
                </a:ext>
              </a:extLst>
            </p:cNvPr>
            <p:cNvSpPr/>
            <p:nvPr/>
          </p:nvSpPr>
          <p:spPr>
            <a:xfrm>
              <a:off x="1632732" y="429045"/>
              <a:ext cx="175882" cy="151828"/>
            </a:xfrm>
            <a:prstGeom prst="rect">
              <a:avLst/>
            </a:prstGeom>
            <a:blipFill>
              <a:blip r:embed="rId4" cstate="print"/>
              <a:stretch>
                <a:fillRect/>
              </a:stretch>
            </a:blipFill>
          </p:spPr>
          <p:txBody>
            <a:bodyPr wrap="square" lIns="0" tIns="0" rIns="0" bIns="0" rtlCol="0"/>
            <a:lstStyle/>
            <a:p>
              <a:pPr marL="0" marR="0" lvl="0" indent="0" defTabSz="1217706" eaLnBrk="1" fontAlgn="auto" latinLnBrk="0" hangingPunct="1">
                <a:lnSpc>
                  <a:spcPct val="100000"/>
                </a:lnSpc>
                <a:spcBef>
                  <a:spcPts val="0"/>
                </a:spcBef>
                <a:spcAft>
                  <a:spcPts val="0"/>
                </a:spcAft>
                <a:buClrTx/>
                <a:buSzTx/>
                <a:buFontTx/>
                <a:buNone/>
                <a:tabLst/>
                <a:defRPr/>
              </a:pPr>
              <a:endParaRPr kumimoji="0" sz="2397" b="0" i="0" u="none" strike="noStrike" kern="0" cap="none" spc="0" normalizeH="0" baseline="0" noProof="0" dirty="0">
                <a:ln>
                  <a:noFill/>
                </a:ln>
                <a:solidFill>
                  <a:prstClr val="black"/>
                </a:solidFill>
                <a:effectLst/>
                <a:uLnTx/>
                <a:uFillTx/>
              </a:endParaRPr>
            </a:p>
          </p:txBody>
        </p:sp>
        <p:sp>
          <p:nvSpPr>
            <p:cNvPr id="23" name="object 16">
              <a:extLst>
                <a:ext uri="{FF2B5EF4-FFF2-40B4-BE49-F238E27FC236}">
                  <a16:creationId xmlns:a16="http://schemas.microsoft.com/office/drawing/2014/main" id="{2D216E49-D6CB-4E88-9F7D-A81A99750BF4}"/>
                </a:ext>
              </a:extLst>
            </p:cNvPr>
            <p:cNvSpPr/>
            <p:nvPr/>
          </p:nvSpPr>
          <p:spPr>
            <a:xfrm>
              <a:off x="6255209" y="429045"/>
              <a:ext cx="175882" cy="151828"/>
            </a:xfrm>
            <a:prstGeom prst="rect">
              <a:avLst/>
            </a:prstGeom>
            <a:blipFill>
              <a:blip r:embed="rId4" cstate="print"/>
              <a:stretch>
                <a:fillRect/>
              </a:stretch>
            </a:blipFill>
          </p:spPr>
          <p:txBody>
            <a:bodyPr wrap="square" lIns="0" tIns="0" rIns="0" bIns="0" rtlCol="0"/>
            <a:lstStyle/>
            <a:p>
              <a:pPr marL="0" marR="0" lvl="0" indent="0" defTabSz="1217706" eaLnBrk="1" fontAlgn="auto" latinLnBrk="0" hangingPunct="1">
                <a:lnSpc>
                  <a:spcPct val="100000"/>
                </a:lnSpc>
                <a:spcBef>
                  <a:spcPts val="0"/>
                </a:spcBef>
                <a:spcAft>
                  <a:spcPts val="0"/>
                </a:spcAft>
                <a:buClrTx/>
                <a:buSzTx/>
                <a:buFontTx/>
                <a:buNone/>
                <a:tabLst/>
                <a:defRPr/>
              </a:pPr>
              <a:endParaRPr kumimoji="0" sz="2397" b="0" i="0" u="none" strike="noStrike" kern="0" cap="none" spc="0" normalizeH="0" baseline="0" noProof="0" dirty="0">
                <a:ln>
                  <a:noFill/>
                </a:ln>
                <a:solidFill>
                  <a:prstClr val="black"/>
                </a:solidFill>
                <a:effectLst/>
                <a:uLnTx/>
                <a:uFillTx/>
              </a:endParaRPr>
            </a:p>
          </p:txBody>
        </p:sp>
        <p:sp>
          <p:nvSpPr>
            <p:cNvPr id="24" name="object 17">
              <a:extLst>
                <a:ext uri="{FF2B5EF4-FFF2-40B4-BE49-F238E27FC236}">
                  <a16:creationId xmlns:a16="http://schemas.microsoft.com/office/drawing/2014/main" id="{B162253D-6D44-4B6E-B4D5-FE1487EB0AA5}"/>
                </a:ext>
              </a:extLst>
            </p:cNvPr>
            <p:cNvSpPr/>
            <p:nvPr/>
          </p:nvSpPr>
          <p:spPr>
            <a:xfrm>
              <a:off x="7540018" y="429045"/>
              <a:ext cx="175882" cy="151828"/>
            </a:xfrm>
            <a:prstGeom prst="rect">
              <a:avLst/>
            </a:prstGeom>
            <a:blipFill>
              <a:blip r:embed="rId4" cstate="print"/>
              <a:stretch>
                <a:fillRect/>
              </a:stretch>
            </a:blipFill>
          </p:spPr>
          <p:txBody>
            <a:bodyPr wrap="square" lIns="0" tIns="0" rIns="0" bIns="0" rtlCol="0"/>
            <a:lstStyle/>
            <a:p>
              <a:pPr marL="0" marR="0" lvl="0" indent="0" defTabSz="1217706" eaLnBrk="1" fontAlgn="auto" latinLnBrk="0" hangingPunct="1">
                <a:lnSpc>
                  <a:spcPct val="100000"/>
                </a:lnSpc>
                <a:spcBef>
                  <a:spcPts val="0"/>
                </a:spcBef>
                <a:spcAft>
                  <a:spcPts val="0"/>
                </a:spcAft>
                <a:buClrTx/>
                <a:buSzTx/>
                <a:buFontTx/>
                <a:buNone/>
                <a:tabLst/>
                <a:defRPr/>
              </a:pPr>
              <a:endParaRPr kumimoji="0" sz="2397" b="0" i="0" u="none" strike="noStrike" kern="0" cap="none" spc="0" normalizeH="0" baseline="0" noProof="0" dirty="0">
                <a:ln>
                  <a:noFill/>
                </a:ln>
                <a:solidFill>
                  <a:prstClr val="black"/>
                </a:solidFill>
                <a:effectLst/>
                <a:uLnTx/>
                <a:uFillTx/>
              </a:endParaRPr>
            </a:p>
          </p:txBody>
        </p:sp>
        <p:sp>
          <p:nvSpPr>
            <p:cNvPr id="25" name="object 18">
              <a:extLst>
                <a:ext uri="{FF2B5EF4-FFF2-40B4-BE49-F238E27FC236}">
                  <a16:creationId xmlns:a16="http://schemas.microsoft.com/office/drawing/2014/main" id="{FB205581-83BB-4709-ADF8-685EAEC903FF}"/>
                </a:ext>
              </a:extLst>
            </p:cNvPr>
            <p:cNvSpPr/>
            <p:nvPr/>
          </p:nvSpPr>
          <p:spPr>
            <a:xfrm>
              <a:off x="8396558" y="429045"/>
              <a:ext cx="175882" cy="151828"/>
            </a:xfrm>
            <a:prstGeom prst="rect">
              <a:avLst/>
            </a:prstGeom>
            <a:blipFill>
              <a:blip r:embed="rId4" cstate="print"/>
              <a:stretch>
                <a:fillRect/>
              </a:stretch>
            </a:blipFill>
          </p:spPr>
          <p:txBody>
            <a:bodyPr wrap="square" lIns="0" tIns="0" rIns="0" bIns="0" rtlCol="0"/>
            <a:lstStyle/>
            <a:p>
              <a:pPr marL="0" marR="0" lvl="0" indent="0" defTabSz="1217706" eaLnBrk="1" fontAlgn="auto" latinLnBrk="0" hangingPunct="1">
                <a:lnSpc>
                  <a:spcPct val="100000"/>
                </a:lnSpc>
                <a:spcBef>
                  <a:spcPts val="0"/>
                </a:spcBef>
                <a:spcAft>
                  <a:spcPts val="0"/>
                </a:spcAft>
                <a:buClrTx/>
                <a:buSzTx/>
                <a:buFontTx/>
                <a:buNone/>
                <a:tabLst/>
                <a:defRPr/>
              </a:pPr>
              <a:endParaRPr kumimoji="0" sz="2397" b="0" i="0" u="none" strike="noStrike" kern="0" cap="none" spc="0" normalizeH="0" baseline="0" noProof="0" dirty="0">
                <a:ln>
                  <a:noFill/>
                </a:ln>
                <a:solidFill>
                  <a:prstClr val="black"/>
                </a:solidFill>
                <a:effectLst/>
                <a:uLnTx/>
                <a:uFillTx/>
              </a:endParaRPr>
            </a:p>
          </p:txBody>
        </p:sp>
        <p:sp>
          <p:nvSpPr>
            <p:cNvPr id="26" name="object 19">
              <a:extLst>
                <a:ext uri="{FF2B5EF4-FFF2-40B4-BE49-F238E27FC236}">
                  <a16:creationId xmlns:a16="http://schemas.microsoft.com/office/drawing/2014/main" id="{B4B22748-25DC-4F1E-8A2D-09A077415F54}"/>
                </a:ext>
              </a:extLst>
            </p:cNvPr>
            <p:cNvSpPr/>
            <p:nvPr/>
          </p:nvSpPr>
          <p:spPr>
            <a:xfrm>
              <a:off x="6469344" y="429045"/>
              <a:ext cx="175882" cy="151828"/>
            </a:xfrm>
            <a:prstGeom prst="rect">
              <a:avLst/>
            </a:prstGeom>
            <a:blipFill>
              <a:blip r:embed="rId4" cstate="print"/>
              <a:stretch>
                <a:fillRect/>
              </a:stretch>
            </a:blipFill>
          </p:spPr>
          <p:txBody>
            <a:bodyPr wrap="square" lIns="0" tIns="0" rIns="0" bIns="0" rtlCol="0"/>
            <a:lstStyle/>
            <a:p>
              <a:pPr marL="0" marR="0" lvl="0" indent="0" defTabSz="1217706" eaLnBrk="1" fontAlgn="auto" latinLnBrk="0" hangingPunct="1">
                <a:lnSpc>
                  <a:spcPct val="100000"/>
                </a:lnSpc>
                <a:spcBef>
                  <a:spcPts val="0"/>
                </a:spcBef>
                <a:spcAft>
                  <a:spcPts val="0"/>
                </a:spcAft>
                <a:buClrTx/>
                <a:buSzTx/>
                <a:buFontTx/>
                <a:buNone/>
                <a:tabLst/>
                <a:defRPr/>
              </a:pPr>
              <a:endParaRPr kumimoji="0" sz="2397" b="0" i="0" u="none" strike="noStrike" kern="0" cap="none" spc="0" normalizeH="0" baseline="0" noProof="0" dirty="0">
                <a:ln>
                  <a:noFill/>
                </a:ln>
                <a:solidFill>
                  <a:prstClr val="black"/>
                </a:solidFill>
                <a:effectLst/>
                <a:uLnTx/>
                <a:uFillTx/>
              </a:endParaRPr>
            </a:p>
          </p:txBody>
        </p:sp>
        <p:sp>
          <p:nvSpPr>
            <p:cNvPr id="27" name="object 20">
              <a:extLst>
                <a:ext uri="{FF2B5EF4-FFF2-40B4-BE49-F238E27FC236}">
                  <a16:creationId xmlns:a16="http://schemas.microsoft.com/office/drawing/2014/main" id="{82435C6D-1FD9-488D-8E9B-85EAB4B52F54}"/>
                </a:ext>
              </a:extLst>
            </p:cNvPr>
            <p:cNvSpPr/>
            <p:nvPr/>
          </p:nvSpPr>
          <p:spPr>
            <a:xfrm>
              <a:off x="7754153" y="429045"/>
              <a:ext cx="175882" cy="151828"/>
            </a:xfrm>
            <a:prstGeom prst="rect">
              <a:avLst/>
            </a:prstGeom>
            <a:blipFill>
              <a:blip r:embed="rId4" cstate="print"/>
              <a:stretch>
                <a:fillRect/>
              </a:stretch>
            </a:blipFill>
          </p:spPr>
          <p:txBody>
            <a:bodyPr wrap="square" lIns="0" tIns="0" rIns="0" bIns="0" rtlCol="0"/>
            <a:lstStyle/>
            <a:p>
              <a:pPr marL="0" marR="0" lvl="0" indent="0" defTabSz="1217706" eaLnBrk="1" fontAlgn="auto" latinLnBrk="0" hangingPunct="1">
                <a:lnSpc>
                  <a:spcPct val="100000"/>
                </a:lnSpc>
                <a:spcBef>
                  <a:spcPts val="0"/>
                </a:spcBef>
                <a:spcAft>
                  <a:spcPts val="0"/>
                </a:spcAft>
                <a:buClrTx/>
                <a:buSzTx/>
                <a:buFontTx/>
                <a:buNone/>
                <a:tabLst/>
                <a:defRPr/>
              </a:pPr>
              <a:endParaRPr kumimoji="0" sz="2397" b="0" i="0" u="none" strike="noStrike" kern="0" cap="none" spc="0" normalizeH="0" baseline="0" noProof="0" dirty="0">
                <a:ln>
                  <a:noFill/>
                </a:ln>
                <a:solidFill>
                  <a:prstClr val="black"/>
                </a:solidFill>
                <a:effectLst/>
                <a:uLnTx/>
                <a:uFillTx/>
              </a:endParaRPr>
            </a:p>
          </p:txBody>
        </p:sp>
        <p:sp>
          <p:nvSpPr>
            <p:cNvPr id="28" name="object 21">
              <a:extLst>
                <a:ext uri="{FF2B5EF4-FFF2-40B4-BE49-F238E27FC236}">
                  <a16:creationId xmlns:a16="http://schemas.microsoft.com/office/drawing/2014/main" id="{7F2A7CA9-D6B5-4FFA-89A4-1B1662707516}"/>
                </a:ext>
              </a:extLst>
            </p:cNvPr>
            <p:cNvSpPr/>
            <p:nvPr/>
          </p:nvSpPr>
          <p:spPr>
            <a:xfrm>
              <a:off x="8610693" y="429045"/>
              <a:ext cx="175882" cy="151828"/>
            </a:xfrm>
            <a:prstGeom prst="rect">
              <a:avLst/>
            </a:prstGeom>
            <a:blipFill>
              <a:blip r:embed="rId4" cstate="print"/>
              <a:stretch>
                <a:fillRect/>
              </a:stretch>
            </a:blipFill>
          </p:spPr>
          <p:txBody>
            <a:bodyPr wrap="square" lIns="0" tIns="0" rIns="0" bIns="0" rtlCol="0"/>
            <a:lstStyle/>
            <a:p>
              <a:pPr marL="0" marR="0" lvl="0" indent="0" defTabSz="1217706" eaLnBrk="1" fontAlgn="auto" latinLnBrk="0" hangingPunct="1">
                <a:lnSpc>
                  <a:spcPct val="100000"/>
                </a:lnSpc>
                <a:spcBef>
                  <a:spcPts val="0"/>
                </a:spcBef>
                <a:spcAft>
                  <a:spcPts val="0"/>
                </a:spcAft>
                <a:buClrTx/>
                <a:buSzTx/>
                <a:buFontTx/>
                <a:buNone/>
                <a:tabLst/>
                <a:defRPr/>
              </a:pPr>
              <a:endParaRPr kumimoji="0" sz="2397" b="0" i="0" u="none" strike="noStrike" kern="0" cap="none" spc="0" normalizeH="0" baseline="0" noProof="0" dirty="0">
                <a:ln>
                  <a:noFill/>
                </a:ln>
                <a:solidFill>
                  <a:prstClr val="black"/>
                </a:solidFill>
                <a:effectLst/>
                <a:uLnTx/>
                <a:uFillTx/>
              </a:endParaRPr>
            </a:p>
          </p:txBody>
        </p:sp>
        <p:sp>
          <p:nvSpPr>
            <p:cNvPr id="29" name="object 22">
              <a:extLst>
                <a:ext uri="{FF2B5EF4-FFF2-40B4-BE49-F238E27FC236}">
                  <a16:creationId xmlns:a16="http://schemas.microsoft.com/office/drawing/2014/main" id="{9573CDE4-49F5-4AA4-9F50-27B3F3D8D0D1}"/>
                </a:ext>
              </a:extLst>
            </p:cNvPr>
            <p:cNvSpPr/>
            <p:nvPr/>
          </p:nvSpPr>
          <p:spPr>
            <a:xfrm>
              <a:off x="7111748" y="429045"/>
              <a:ext cx="175882" cy="151828"/>
            </a:xfrm>
            <a:prstGeom prst="rect">
              <a:avLst/>
            </a:prstGeom>
            <a:blipFill>
              <a:blip r:embed="rId4" cstate="print"/>
              <a:stretch>
                <a:fillRect/>
              </a:stretch>
            </a:blipFill>
          </p:spPr>
          <p:txBody>
            <a:bodyPr wrap="square" lIns="0" tIns="0" rIns="0" bIns="0" rtlCol="0"/>
            <a:lstStyle/>
            <a:p>
              <a:pPr marL="0" marR="0" lvl="0" indent="0" defTabSz="1217706" eaLnBrk="1" fontAlgn="auto" latinLnBrk="0" hangingPunct="1">
                <a:lnSpc>
                  <a:spcPct val="100000"/>
                </a:lnSpc>
                <a:spcBef>
                  <a:spcPts val="0"/>
                </a:spcBef>
                <a:spcAft>
                  <a:spcPts val="0"/>
                </a:spcAft>
                <a:buClrTx/>
                <a:buSzTx/>
                <a:buFontTx/>
                <a:buNone/>
                <a:tabLst/>
                <a:defRPr/>
              </a:pPr>
              <a:endParaRPr kumimoji="0" sz="2397" b="0" i="0" u="none" strike="noStrike" kern="0" cap="none" spc="0" normalizeH="0" baseline="0" noProof="0" dirty="0">
                <a:ln>
                  <a:noFill/>
                </a:ln>
                <a:solidFill>
                  <a:prstClr val="black"/>
                </a:solidFill>
                <a:effectLst/>
                <a:uLnTx/>
                <a:uFillTx/>
              </a:endParaRPr>
            </a:p>
          </p:txBody>
        </p:sp>
        <p:sp>
          <p:nvSpPr>
            <p:cNvPr id="30" name="object 23">
              <a:extLst>
                <a:ext uri="{FF2B5EF4-FFF2-40B4-BE49-F238E27FC236}">
                  <a16:creationId xmlns:a16="http://schemas.microsoft.com/office/drawing/2014/main" id="{43610918-1220-4BC5-BEE3-6C3973DCE752}"/>
                </a:ext>
              </a:extLst>
            </p:cNvPr>
            <p:cNvSpPr/>
            <p:nvPr/>
          </p:nvSpPr>
          <p:spPr>
            <a:xfrm>
              <a:off x="6683478" y="429045"/>
              <a:ext cx="175882" cy="151828"/>
            </a:xfrm>
            <a:prstGeom prst="rect">
              <a:avLst/>
            </a:prstGeom>
            <a:blipFill>
              <a:blip r:embed="rId4" cstate="print"/>
              <a:stretch>
                <a:fillRect/>
              </a:stretch>
            </a:blipFill>
          </p:spPr>
          <p:txBody>
            <a:bodyPr wrap="square" lIns="0" tIns="0" rIns="0" bIns="0" rtlCol="0"/>
            <a:lstStyle/>
            <a:p>
              <a:pPr marL="0" marR="0" lvl="0" indent="0" defTabSz="1217706" eaLnBrk="1" fontAlgn="auto" latinLnBrk="0" hangingPunct="1">
                <a:lnSpc>
                  <a:spcPct val="100000"/>
                </a:lnSpc>
                <a:spcBef>
                  <a:spcPts val="0"/>
                </a:spcBef>
                <a:spcAft>
                  <a:spcPts val="0"/>
                </a:spcAft>
                <a:buClrTx/>
                <a:buSzTx/>
                <a:buFontTx/>
                <a:buNone/>
                <a:tabLst/>
                <a:defRPr/>
              </a:pPr>
              <a:endParaRPr kumimoji="0" sz="2397" b="0" i="0" u="none" strike="noStrike" kern="0" cap="none" spc="0" normalizeH="0" baseline="0" noProof="0" dirty="0">
                <a:ln>
                  <a:noFill/>
                </a:ln>
                <a:solidFill>
                  <a:prstClr val="black"/>
                </a:solidFill>
                <a:effectLst/>
                <a:uLnTx/>
                <a:uFillTx/>
              </a:endParaRPr>
            </a:p>
          </p:txBody>
        </p:sp>
        <p:sp>
          <p:nvSpPr>
            <p:cNvPr id="31" name="object 24">
              <a:extLst>
                <a:ext uri="{FF2B5EF4-FFF2-40B4-BE49-F238E27FC236}">
                  <a16:creationId xmlns:a16="http://schemas.microsoft.com/office/drawing/2014/main" id="{25308DAD-C9EF-4397-A7B6-26943DD4A60B}"/>
                </a:ext>
              </a:extLst>
            </p:cNvPr>
            <p:cNvSpPr/>
            <p:nvPr/>
          </p:nvSpPr>
          <p:spPr>
            <a:xfrm>
              <a:off x="7968288" y="429045"/>
              <a:ext cx="175882" cy="151828"/>
            </a:xfrm>
            <a:prstGeom prst="rect">
              <a:avLst/>
            </a:prstGeom>
            <a:blipFill>
              <a:blip r:embed="rId4" cstate="print"/>
              <a:stretch>
                <a:fillRect/>
              </a:stretch>
            </a:blipFill>
          </p:spPr>
          <p:txBody>
            <a:bodyPr wrap="square" lIns="0" tIns="0" rIns="0" bIns="0" rtlCol="0"/>
            <a:lstStyle/>
            <a:p>
              <a:pPr marL="0" marR="0" lvl="0" indent="0" defTabSz="1217706" eaLnBrk="1" fontAlgn="auto" latinLnBrk="0" hangingPunct="1">
                <a:lnSpc>
                  <a:spcPct val="100000"/>
                </a:lnSpc>
                <a:spcBef>
                  <a:spcPts val="0"/>
                </a:spcBef>
                <a:spcAft>
                  <a:spcPts val="0"/>
                </a:spcAft>
                <a:buClrTx/>
                <a:buSzTx/>
                <a:buFontTx/>
                <a:buNone/>
                <a:tabLst/>
                <a:defRPr/>
              </a:pPr>
              <a:endParaRPr kumimoji="0" sz="2397" b="0" i="0" u="none" strike="noStrike" kern="0" cap="none" spc="0" normalizeH="0" baseline="0" noProof="0" dirty="0">
                <a:ln>
                  <a:noFill/>
                </a:ln>
                <a:solidFill>
                  <a:prstClr val="black"/>
                </a:solidFill>
                <a:effectLst/>
                <a:uLnTx/>
                <a:uFillTx/>
              </a:endParaRPr>
            </a:p>
          </p:txBody>
        </p:sp>
        <p:sp>
          <p:nvSpPr>
            <p:cNvPr id="32" name="object 25">
              <a:extLst>
                <a:ext uri="{FF2B5EF4-FFF2-40B4-BE49-F238E27FC236}">
                  <a16:creationId xmlns:a16="http://schemas.microsoft.com/office/drawing/2014/main" id="{1B6B51EF-C126-4CBB-A75C-DB91AFEDDD65}"/>
                </a:ext>
              </a:extLst>
            </p:cNvPr>
            <p:cNvSpPr/>
            <p:nvPr/>
          </p:nvSpPr>
          <p:spPr>
            <a:xfrm>
              <a:off x="8824828" y="429045"/>
              <a:ext cx="175882" cy="151828"/>
            </a:xfrm>
            <a:prstGeom prst="rect">
              <a:avLst/>
            </a:prstGeom>
            <a:blipFill>
              <a:blip r:embed="rId4" cstate="print"/>
              <a:stretch>
                <a:fillRect/>
              </a:stretch>
            </a:blipFill>
          </p:spPr>
          <p:txBody>
            <a:bodyPr wrap="square" lIns="0" tIns="0" rIns="0" bIns="0" rtlCol="0"/>
            <a:lstStyle/>
            <a:p>
              <a:pPr marL="0" marR="0" lvl="0" indent="0" defTabSz="1217706" eaLnBrk="1" fontAlgn="auto" latinLnBrk="0" hangingPunct="1">
                <a:lnSpc>
                  <a:spcPct val="100000"/>
                </a:lnSpc>
                <a:spcBef>
                  <a:spcPts val="0"/>
                </a:spcBef>
                <a:spcAft>
                  <a:spcPts val="0"/>
                </a:spcAft>
                <a:buClrTx/>
                <a:buSzTx/>
                <a:buFontTx/>
                <a:buNone/>
                <a:tabLst/>
                <a:defRPr/>
              </a:pPr>
              <a:endParaRPr kumimoji="0" sz="2397" b="0" i="0" u="none" strike="noStrike" kern="0" cap="none" spc="0" normalizeH="0" baseline="0" noProof="0" dirty="0">
                <a:ln>
                  <a:noFill/>
                </a:ln>
                <a:solidFill>
                  <a:prstClr val="black"/>
                </a:solidFill>
                <a:effectLst/>
                <a:uLnTx/>
                <a:uFillTx/>
              </a:endParaRPr>
            </a:p>
          </p:txBody>
        </p:sp>
        <p:sp>
          <p:nvSpPr>
            <p:cNvPr id="33" name="object 26">
              <a:extLst>
                <a:ext uri="{FF2B5EF4-FFF2-40B4-BE49-F238E27FC236}">
                  <a16:creationId xmlns:a16="http://schemas.microsoft.com/office/drawing/2014/main" id="{FE44C7E3-CB70-4344-9F39-408CAD5A7282}"/>
                </a:ext>
              </a:extLst>
            </p:cNvPr>
            <p:cNvSpPr/>
            <p:nvPr/>
          </p:nvSpPr>
          <p:spPr>
            <a:xfrm>
              <a:off x="6897613" y="429045"/>
              <a:ext cx="175882" cy="151828"/>
            </a:xfrm>
            <a:prstGeom prst="rect">
              <a:avLst/>
            </a:prstGeom>
            <a:blipFill>
              <a:blip r:embed="rId4" cstate="print"/>
              <a:stretch>
                <a:fillRect/>
              </a:stretch>
            </a:blipFill>
          </p:spPr>
          <p:txBody>
            <a:bodyPr wrap="square" lIns="0" tIns="0" rIns="0" bIns="0" rtlCol="0"/>
            <a:lstStyle/>
            <a:p>
              <a:pPr marL="0" marR="0" lvl="0" indent="0" defTabSz="1217706" eaLnBrk="1" fontAlgn="auto" latinLnBrk="0" hangingPunct="1">
                <a:lnSpc>
                  <a:spcPct val="100000"/>
                </a:lnSpc>
                <a:spcBef>
                  <a:spcPts val="0"/>
                </a:spcBef>
                <a:spcAft>
                  <a:spcPts val="0"/>
                </a:spcAft>
                <a:buClrTx/>
                <a:buSzTx/>
                <a:buFontTx/>
                <a:buNone/>
                <a:tabLst/>
                <a:defRPr/>
              </a:pPr>
              <a:endParaRPr kumimoji="0" sz="2397" b="0" i="0" u="none" strike="noStrike" kern="0" cap="none" spc="0" normalizeH="0" baseline="0" noProof="0" dirty="0">
                <a:ln>
                  <a:noFill/>
                </a:ln>
                <a:solidFill>
                  <a:prstClr val="black"/>
                </a:solidFill>
                <a:effectLst/>
                <a:uLnTx/>
                <a:uFillTx/>
              </a:endParaRPr>
            </a:p>
          </p:txBody>
        </p:sp>
        <p:sp>
          <p:nvSpPr>
            <p:cNvPr id="34" name="object 27">
              <a:extLst>
                <a:ext uri="{FF2B5EF4-FFF2-40B4-BE49-F238E27FC236}">
                  <a16:creationId xmlns:a16="http://schemas.microsoft.com/office/drawing/2014/main" id="{68F9270F-E916-46E5-BF11-740B10A787E1}"/>
                </a:ext>
              </a:extLst>
            </p:cNvPr>
            <p:cNvSpPr/>
            <p:nvPr/>
          </p:nvSpPr>
          <p:spPr>
            <a:xfrm>
              <a:off x="8182423" y="429045"/>
              <a:ext cx="175882" cy="151828"/>
            </a:xfrm>
            <a:prstGeom prst="rect">
              <a:avLst/>
            </a:prstGeom>
            <a:blipFill>
              <a:blip r:embed="rId4" cstate="print"/>
              <a:stretch>
                <a:fillRect/>
              </a:stretch>
            </a:blipFill>
          </p:spPr>
          <p:txBody>
            <a:bodyPr wrap="square" lIns="0" tIns="0" rIns="0" bIns="0" rtlCol="0"/>
            <a:lstStyle/>
            <a:p>
              <a:pPr marL="0" marR="0" lvl="0" indent="0" defTabSz="1217706" eaLnBrk="1" fontAlgn="auto" latinLnBrk="0" hangingPunct="1">
                <a:lnSpc>
                  <a:spcPct val="100000"/>
                </a:lnSpc>
                <a:spcBef>
                  <a:spcPts val="0"/>
                </a:spcBef>
                <a:spcAft>
                  <a:spcPts val="0"/>
                </a:spcAft>
                <a:buClrTx/>
                <a:buSzTx/>
                <a:buFontTx/>
                <a:buNone/>
                <a:tabLst/>
                <a:defRPr/>
              </a:pPr>
              <a:endParaRPr kumimoji="0" sz="2397" b="0" i="0" u="none" strike="noStrike" kern="0" cap="none" spc="0" normalizeH="0" baseline="0" noProof="0" dirty="0">
                <a:ln>
                  <a:noFill/>
                </a:ln>
                <a:solidFill>
                  <a:prstClr val="black"/>
                </a:solidFill>
                <a:effectLst/>
                <a:uLnTx/>
                <a:uFillTx/>
              </a:endParaRPr>
            </a:p>
          </p:txBody>
        </p:sp>
        <p:sp>
          <p:nvSpPr>
            <p:cNvPr id="35" name="object 28">
              <a:extLst>
                <a:ext uri="{FF2B5EF4-FFF2-40B4-BE49-F238E27FC236}">
                  <a16:creationId xmlns:a16="http://schemas.microsoft.com/office/drawing/2014/main" id="{CB2412A6-D16C-4157-A0E0-37B3321E4D2F}"/>
                </a:ext>
              </a:extLst>
            </p:cNvPr>
            <p:cNvSpPr/>
            <p:nvPr/>
          </p:nvSpPr>
          <p:spPr>
            <a:xfrm>
              <a:off x="7325883" y="429045"/>
              <a:ext cx="175882" cy="151828"/>
            </a:xfrm>
            <a:prstGeom prst="rect">
              <a:avLst/>
            </a:prstGeom>
            <a:blipFill>
              <a:blip r:embed="rId4" cstate="print"/>
              <a:stretch>
                <a:fillRect/>
              </a:stretch>
            </a:blipFill>
          </p:spPr>
          <p:txBody>
            <a:bodyPr wrap="square" lIns="0" tIns="0" rIns="0" bIns="0" rtlCol="0"/>
            <a:lstStyle/>
            <a:p>
              <a:pPr marL="0" marR="0" lvl="0" indent="0" defTabSz="1217706" eaLnBrk="1" fontAlgn="auto" latinLnBrk="0" hangingPunct="1">
                <a:lnSpc>
                  <a:spcPct val="100000"/>
                </a:lnSpc>
                <a:spcBef>
                  <a:spcPts val="0"/>
                </a:spcBef>
                <a:spcAft>
                  <a:spcPts val="0"/>
                </a:spcAft>
                <a:buClrTx/>
                <a:buSzTx/>
                <a:buFontTx/>
                <a:buNone/>
                <a:tabLst/>
                <a:defRPr/>
              </a:pPr>
              <a:endParaRPr kumimoji="0" sz="2397" b="0" i="0" u="none" strike="noStrike" kern="0" cap="none" spc="0" normalizeH="0" baseline="0" noProof="0" dirty="0">
                <a:ln>
                  <a:noFill/>
                </a:ln>
                <a:solidFill>
                  <a:prstClr val="black"/>
                </a:solidFill>
                <a:effectLst/>
                <a:uLnTx/>
                <a:uFillTx/>
              </a:endParaRPr>
            </a:p>
          </p:txBody>
        </p:sp>
      </p:grpSp>
      <p:sp>
        <p:nvSpPr>
          <p:cNvPr id="36" name="Title 1">
            <a:extLst>
              <a:ext uri="{FF2B5EF4-FFF2-40B4-BE49-F238E27FC236}">
                <a16:creationId xmlns:a16="http://schemas.microsoft.com/office/drawing/2014/main" id="{16EC34DA-CB9E-4D5F-AAA1-C578F4F32D25}"/>
              </a:ext>
            </a:extLst>
          </p:cNvPr>
          <p:cNvSpPr>
            <a:spLocks noGrp="1"/>
          </p:cNvSpPr>
          <p:nvPr>
            <p:ph type="title"/>
          </p:nvPr>
        </p:nvSpPr>
        <p:spPr>
          <a:xfrm>
            <a:off x="3844857" y="79320"/>
            <a:ext cx="4501227" cy="627874"/>
          </a:xfrm>
          <a:prstGeom prst="rect">
            <a:avLst/>
          </a:prstGeom>
        </p:spPr>
        <p:txBody>
          <a:bodyPr/>
          <a:lstStyle>
            <a:lvl1pPr algn="ctr">
              <a:defRPr sz="2863">
                <a:solidFill>
                  <a:srgbClr val="012A45"/>
                </a:solidFill>
                <a:latin typeface="Gill Sans MT" panose="020B0502020104020203" pitchFamily="34" charset="0"/>
              </a:defRPr>
            </a:lvl1pPr>
          </a:lstStyle>
          <a:p>
            <a:r>
              <a:rPr lang="en-US"/>
              <a:t>Click to edit Master title style</a:t>
            </a:r>
            <a:endParaRPr lang="en-GB"/>
          </a:p>
        </p:txBody>
      </p:sp>
    </p:spTree>
    <p:extLst>
      <p:ext uri="{BB962C8B-B14F-4D97-AF65-F5344CB8AC3E}">
        <p14:creationId xmlns:p14="http://schemas.microsoft.com/office/powerpoint/2010/main" val="13931042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ags" Target="../tags/tag1.xml"/><Relationship Id="rId3" Type="http://schemas.openxmlformats.org/officeDocument/2006/relationships/slideLayout" Target="../slideLayouts/slideLayout3.xml"/><Relationship Id="rId7" Type="http://schemas.openxmlformats.org/officeDocument/2006/relationships/vmlDrawing" Target="../drawings/vmlDrawing1.v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76A4138C-6054-4A3F-9CE0-24B8AF6FA40C}"/>
              </a:ext>
            </a:extLst>
          </p:cNvPr>
          <p:cNvGraphicFramePr>
            <a:graphicFrameLocks noChangeAspect="1"/>
          </p:cNvGraphicFramePr>
          <p:nvPr userDrawn="1">
            <p:custDataLst>
              <p:tags r:id="rId8"/>
            </p:custDataLst>
          </p:nvPr>
        </p:nvGraphicFramePr>
        <p:xfrm>
          <a:off x="2119" y="2117"/>
          <a:ext cx="2117" cy="2115"/>
        </p:xfrm>
        <a:graphic>
          <a:graphicData uri="http://schemas.openxmlformats.org/presentationml/2006/ole">
            <mc:AlternateContent xmlns:mc="http://schemas.openxmlformats.org/markup-compatibility/2006">
              <mc:Choice xmlns:v="urn:schemas-microsoft-com:vml" Requires="v">
                <p:oleObj spid="_x0000_s1031" name="think-cell Slide" r:id="rId9" imgW="530" imgH="531" progId="TCLayout.ActiveDocument.1">
                  <p:embed/>
                </p:oleObj>
              </mc:Choice>
              <mc:Fallback>
                <p:oleObj name="think-cell Slide" r:id="rId9" imgW="530" imgH="531" progId="TCLayout.ActiveDocument.1">
                  <p:embed/>
                  <p:pic>
                    <p:nvPicPr>
                      <p:cNvPr id="7" name="Object 6" hidden="1">
                        <a:extLst>
                          <a:ext uri="{FF2B5EF4-FFF2-40B4-BE49-F238E27FC236}">
                            <a16:creationId xmlns:a16="http://schemas.microsoft.com/office/drawing/2014/main" id="{76A4138C-6054-4A3F-9CE0-24B8AF6FA40C}"/>
                          </a:ext>
                        </a:extLst>
                      </p:cNvPr>
                      <p:cNvPicPr/>
                      <p:nvPr/>
                    </p:nvPicPr>
                    <p:blipFill>
                      <a:blip r:embed="rId10"/>
                      <a:stretch>
                        <a:fillRect/>
                      </a:stretch>
                    </p:blipFill>
                    <p:spPr>
                      <a:xfrm>
                        <a:off x="2119" y="2117"/>
                        <a:ext cx="2117" cy="2115"/>
                      </a:xfrm>
                      <a:prstGeom prst="rect">
                        <a:avLst/>
                      </a:prstGeom>
                    </p:spPr>
                  </p:pic>
                </p:oleObj>
              </mc:Fallback>
            </mc:AlternateContent>
          </a:graphicData>
        </a:graphic>
      </p:graphicFrame>
      <p:pic>
        <p:nvPicPr>
          <p:cNvPr id="8" name="Picture 7"/>
          <p:cNvPicPr>
            <a:picLocks noChangeAspect="1"/>
          </p:cNvPicPr>
          <p:nvPr userDrawn="1"/>
        </p:nvPicPr>
        <p:blipFill>
          <a:blip r:embed="rId11"/>
          <a:stretch>
            <a:fillRect/>
          </a:stretch>
        </p:blipFill>
        <p:spPr>
          <a:xfrm>
            <a:off x="-1057" y="6034521"/>
            <a:ext cx="12193057" cy="779394"/>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73" r:id="rId5"/>
  </p:sldLayoutIdLst>
  <p:txStyles>
    <p:titleStyle>
      <a:lvl1pPr>
        <a:defRPr>
          <a:latin typeface="+mj-lt"/>
          <a:ea typeface="+mj-ea"/>
          <a:cs typeface="+mj-cs"/>
        </a:defRPr>
      </a:lvl1pPr>
    </p:titleStyle>
    <p:bodyStyle>
      <a:lvl1pPr marL="0">
        <a:defRPr>
          <a:latin typeface="+mn-lt"/>
          <a:ea typeface="+mn-ea"/>
          <a:cs typeface="+mn-cs"/>
        </a:defRPr>
      </a:lvl1pPr>
      <a:lvl2pPr marL="457189">
        <a:defRPr>
          <a:latin typeface="+mn-lt"/>
          <a:ea typeface="+mn-ea"/>
          <a:cs typeface="+mn-cs"/>
        </a:defRPr>
      </a:lvl2pPr>
      <a:lvl3pPr marL="914377">
        <a:defRPr>
          <a:latin typeface="+mn-lt"/>
          <a:ea typeface="+mn-ea"/>
          <a:cs typeface="+mn-cs"/>
        </a:defRPr>
      </a:lvl3pPr>
      <a:lvl4pPr marL="1371566">
        <a:defRPr>
          <a:latin typeface="+mn-lt"/>
          <a:ea typeface="+mn-ea"/>
          <a:cs typeface="+mn-cs"/>
        </a:defRPr>
      </a:lvl4pPr>
      <a:lvl5pPr marL="1828754">
        <a:defRPr>
          <a:latin typeface="+mn-lt"/>
          <a:ea typeface="+mn-ea"/>
          <a:cs typeface="+mn-cs"/>
        </a:defRPr>
      </a:lvl5pPr>
      <a:lvl6pPr marL="2285943">
        <a:defRPr>
          <a:latin typeface="+mn-lt"/>
          <a:ea typeface="+mn-ea"/>
          <a:cs typeface="+mn-cs"/>
        </a:defRPr>
      </a:lvl6pPr>
      <a:lvl7pPr marL="2743131">
        <a:defRPr>
          <a:latin typeface="+mn-lt"/>
          <a:ea typeface="+mn-ea"/>
          <a:cs typeface="+mn-cs"/>
        </a:defRPr>
      </a:lvl7pPr>
      <a:lvl8pPr marL="3200320">
        <a:defRPr>
          <a:latin typeface="+mn-lt"/>
          <a:ea typeface="+mn-ea"/>
          <a:cs typeface="+mn-cs"/>
        </a:defRPr>
      </a:lvl8pPr>
      <a:lvl9pPr marL="3657509">
        <a:defRPr>
          <a:latin typeface="+mn-lt"/>
          <a:ea typeface="+mn-ea"/>
          <a:cs typeface="+mn-cs"/>
        </a:defRPr>
      </a:lvl9pPr>
    </p:bodyStyle>
    <p:otherStyle>
      <a:lvl1pPr marL="0">
        <a:defRPr>
          <a:latin typeface="+mn-lt"/>
          <a:ea typeface="+mn-ea"/>
          <a:cs typeface="+mn-cs"/>
        </a:defRPr>
      </a:lvl1pPr>
      <a:lvl2pPr marL="457189">
        <a:defRPr>
          <a:latin typeface="+mn-lt"/>
          <a:ea typeface="+mn-ea"/>
          <a:cs typeface="+mn-cs"/>
        </a:defRPr>
      </a:lvl2pPr>
      <a:lvl3pPr marL="914377">
        <a:defRPr>
          <a:latin typeface="+mn-lt"/>
          <a:ea typeface="+mn-ea"/>
          <a:cs typeface="+mn-cs"/>
        </a:defRPr>
      </a:lvl3pPr>
      <a:lvl4pPr marL="1371566">
        <a:defRPr>
          <a:latin typeface="+mn-lt"/>
          <a:ea typeface="+mn-ea"/>
          <a:cs typeface="+mn-cs"/>
        </a:defRPr>
      </a:lvl4pPr>
      <a:lvl5pPr marL="1828754">
        <a:defRPr>
          <a:latin typeface="+mn-lt"/>
          <a:ea typeface="+mn-ea"/>
          <a:cs typeface="+mn-cs"/>
        </a:defRPr>
      </a:lvl5pPr>
      <a:lvl6pPr marL="2285943">
        <a:defRPr>
          <a:latin typeface="+mn-lt"/>
          <a:ea typeface="+mn-ea"/>
          <a:cs typeface="+mn-cs"/>
        </a:defRPr>
      </a:lvl6pPr>
      <a:lvl7pPr marL="2743131">
        <a:defRPr>
          <a:latin typeface="+mn-lt"/>
          <a:ea typeface="+mn-ea"/>
          <a:cs typeface="+mn-cs"/>
        </a:defRPr>
      </a:lvl7pPr>
      <a:lvl8pPr marL="3200320">
        <a:defRPr>
          <a:latin typeface="+mn-lt"/>
          <a:ea typeface="+mn-ea"/>
          <a:cs typeface="+mn-cs"/>
        </a:defRPr>
      </a:lvl8pPr>
      <a:lvl9pPr marL="3657509">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6">
            <a:extLst>
              <a:ext uri="{FF2B5EF4-FFF2-40B4-BE49-F238E27FC236}">
                <a16:creationId xmlns:a16="http://schemas.microsoft.com/office/drawing/2014/main" id="{3A76CC83-2D1E-4D0B-8510-E02A80290441}"/>
              </a:ext>
            </a:extLst>
          </p:cNvPr>
          <p:cNvSpPr/>
          <p:nvPr/>
        </p:nvSpPr>
        <p:spPr>
          <a:xfrm>
            <a:off x="6576318" y="2799962"/>
            <a:ext cx="4924897" cy="2701253"/>
          </a:xfrm>
          <a:prstGeom prst="roundRect">
            <a:avLst/>
          </a:prstGeom>
          <a:solidFill>
            <a:schemeClr val="tx2"/>
          </a:solidFill>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spcAft>
                <a:spcPts val="599"/>
              </a:spcAft>
            </a:pPr>
            <a:r>
              <a:rPr lang="en-GB" sz="1298" dirty="0">
                <a:latin typeface="Gill Sans MT" panose="020B0502020104020203" pitchFamily="34" charset="0"/>
                <a:cs typeface="Arial" panose="020B0604020202020204" pitchFamily="34" charset="0"/>
              </a:rPr>
              <a:t>The project concentrates on addressing inequalities in the area surrounding Mid Yorkshire Hospitals NHS Trust, specifically at Wakefield CCG and North Kirklees CCG localities.  It involves undertaking a four-stage evaluation (including focus groups with patients) and change project where there is inequality of asthma management.  The aim is to identify barriers to the prescribing of biologics in non-English speaking groups, by adopting a mixed method approach that will enable the capture of holistic data. Results, learning and tools from this project will inform the wider network initially and then shared more widely throughout the NHS. </a:t>
            </a:r>
          </a:p>
        </p:txBody>
      </p:sp>
      <p:sp>
        <p:nvSpPr>
          <p:cNvPr id="9" name="Rectangle 8">
            <a:extLst>
              <a:ext uri="{FF2B5EF4-FFF2-40B4-BE49-F238E27FC236}">
                <a16:creationId xmlns:a16="http://schemas.microsoft.com/office/drawing/2014/main" id="{C8DA916A-4305-4E86-A202-C4D613EF445B}"/>
              </a:ext>
            </a:extLst>
          </p:cNvPr>
          <p:cNvSpPr/>
          <p:nvPr/>
        </p:nvSpPr>
        <p:spPr>
          <a:xfrm>
            <a:off x="690786" y="1986385"/>
            <a:ext cx="4627242" cy="1183657"/>
          </a:xfrm>
          <a:prstGeom prst="rect">
            <a:avLst/>
          </a:prstGeom>
          <a:ln w="19050">
            <a:solidFill>
              <a:schemeClr val="accent1">
                <a:lumMod val="75000"/>
              </a:schemeClr>
            </a:solidFill>
          </a:ln>
        </p:spPr>
        <p:txBody>
          <a:bodyPr wrap="square">
            <a:spAutoFit/>
          </a:bodyPr>
          <a:lstStyle/>
          <a:p>
            <a:pPr algn="just">
              <a:spcAft>
                <a:spcPts val="599"/>
              </a:spcAft>
            </a:pPr>
            <a:r>
              <a:rPr lang="en-GB" sz="1398" b="1" dirty="0">
                <a:solidFill>
                  <a:srgbClr val="003087"/>
                </a:solidFill>
                <a:latin typeface="Gill Sans MT" panose="020B0502020104020203" pitchFamily="34" charset="0"/>
                <a:ea typeface="Calibri" panose="020F0502020204030204" pitchFamily="34" charset="0"/>
                <a:cs typeface="Arial" panose="020B0604020202020204" pitchFamily="34" charset="0"/>
              </a:rPr>
              <a:t>2021/22 Asthma Biologics PTF</a:t>
            </a:r>
            <a:endParaRPr lang="en-GB" sz="1398" dirty="0">
              <a:latin typeface="Gill Sans MT" panose="020B0502020104020203" pitchFamily="34" charset="0"/>
              <a:ea typeface="Calibri" panose="020F0502020204030204" pitchFamily="34" charset="0"/>
              <a:cs typeface="Arial" panose="020B0604020202020204" pitchFamily="34" charset="0"/>
            </a:endParaRPr>
          </a:p>
          <a:p>
            <a:pPr marL="285401" indent="-285401">
              <a:spcAft>
                <a:spcPts val="599"/>
              </a:spcAft>
              <a:buFont typeface="Arial" panose="020B0604020202020204" pitchFamily="34" charset="0"/>
              <a:buChar char="•"/>
            </a:pPr>
            <a:r>
              <a:rPr lang="en-GB" sz="1398" dirty="0">
                <a:solidFill>
                  <a:srgbClr val="002060"/>
                </a:solidFill>
                <a:latin typeface="Gill Sans MT" panose="020B0502020104020203" pitchFamily="34" charset="0"/>
                <a:ea typeface="Times New Roman" panose="02020603050405020304" pitchFamily="18" charset="0"/>
                <a:cs typeface="Arial" panose="020B0604020202020204" pitchFamily="34" charset="0"/>
              </a:rPr>
              <a:t>Supporting </a:t>
            </a:r>
            <a:r>
              <a:rPr lang="en-GB" sz="1398" b="1" dirty="0">
                <a:solidFill>
                  <a:srgbClr val="002060"/>
                </a:solidFill>
                <a:latin typeface="Gill Sans MT" panose="020B0502020104020203" pitchFamily="34" charset="0"/>
                <a:ea typeface="Times New Roman" panose="02020603050405020304" pitchFamily="18" charset="0"/>
                <a:cs typeface="Arial" panose="020B0604020202020204" pitchFamily="34" charset="0"/>
              </a:rPr>
              <a:t>9 </a:t>
            </a:r>
            <a:r>
              <a:rPr lang="en-GB" sz="1398" dirty="0">
                <a:solidFill>
                  <a:srgbClr val="002060"/>
                </a:solidFill>
                <a:latin typeface="Gill Sans MT" panose="020B0502020104020203" pitchFamily="34" charset="0"/>
                <a:ea typeface="Times New Roman" panose="02020603050405020304" pitchFamily="18" charset="0"/>
                <a:cs typeface="Arial" panose="020B0604020202020204" pitchFamily="34" charset="0"/>
              </a:rPr>
              <a:t>projects across 8 sites </a:t>
            </a:r>
          </a:p>
          <a:p>
            <a:pPr marL="285401" indent="-285401">
              <a:spcAft>
                <a:spcPts val="599"/>
              </a:spcAft>
              <a:buFont typeface="Arial" panose="020B0604020202020204" pitchFamily="34" charset="0"/>
              <a:buChar char="•"/>
            </a:pPr>
            <a:r>
              <a:rPr lang="en-GB" sz="1398" dirty="0">
                <a:solidFill>
                  <a:srgbClr val="002060"/>
                </a:solidFill>
                <a:latin typeface="Gill Sans MT" panose="020B0502020104020203" pitchFamily="34" charset="0"/>
                <a:ea typeface="Times New Roman" panose="02020603050405020304" pitchFamily="18" charset="0"/>
                <a:cs typeface="Arial" panose="020B0604020202020204" pitchFamily="34" charset="0"/>
              </a:rPr>
              <a:t>With total value of </a:t>
            </a:r>
            <a:r>
              <a:rPr lang="en-GB" sz="1398" b="1" dirty="0">
                <a:solidFill>
                  <a:srgbClr val="002060"/>
                </a:solidFill>
                <a:latin typeface="Gill Sans MT" panose="020B0502020104020203" pitchFamily="34" charset="0"/>
                <a:ea typeface="Times New Roman" panose="02020603050405020304" pitchFamily="18" charset="0"/>
                <a:cs typeface="Arial" panose="020B0604020202020204" pitchFamily="34" charset="0"/>
              </a:rPr>
              <a:t>£984,000</a:t>
            </a:r>
          </a:p>
          <a:p>
            <a:pPr marL="285401" indent="-285401">
              <a:spcAft>
                <a:spcPts val="599"/>
              </a:spcAft>
              <a:buFont typeface="Arial" panose="020B0604020202020204" pitchFamily="34" charset="0"/>
              <a:buChar char="•"/>
            </a:pPr>
            <a:r>
              <a:rPr lang="en-GB" sz="1398" dirty="0">
                <a:solidFill>
                  <a:srgbClr val="002060"/>
                </a:solidFill>
                <a:latin typeface="Gill Sans MT" panose="020B0502020104020203" pitchFamily="34" charset="0"/>
                <a:ea typeface="Times New Roman" panose="02020603050405020304" pitchFamily="18" charset="0"/>
                <a:cs typeface="Arial" panose="020B0604020202020204" pitchFamily="34" charset="0"/>
              </a:rPr>
              <a:t>The average project value of </a:t>
            </a:r>
            <a:r>
              <a:rPr lang="en-GB" sz="1398" b="1" dirty="0">
                <a:solidFill>
                  <a:srgbClr val="002060"/>
                </a:solidFill>
                <a:latin typeface="Gill Sans MT" panose="020B0502020104020203" pitchFamily="34" charset="0"/>
                <a:ea typeface="Times New Roman" panose="02020603050405020304" pitchFamily="18" charset="0"/>
                <a:cs typeface="Arial" panose="020B0604020202020204" pitchFamily="34" charset="0"/>
              </a:rPr>
              <a:t>£110,000</a:t>
            </a:r>
            <a:endParaRPr lang="en-GB" sz="1398" b="1" dirty="0">
              <a:solidFill>
                <a:srgbClr val="002060"/>
              </a:solidFill>
              <a:latin typeface="Gill Sans MT" panose="020B0502020104020203" pitchFamily="34" charset="0"/>
            </a:endParaRPr>
          </a:p>
        </p:txBody>
      </p:sp>
      <p:sp>
        <p:nvSpPr>
          <p:cNvPr id="10" name="Rectangle 9">
            <a:extLst>
              <a:ext uri="{FF2B5EF4-FFF2-40B4-BE49-F238E27FC236}">
                <a16:creationId xmlns:a16="http://schemas.microsoft.com/office/drawing/2014/main" id="{1C8A3FEA-2E13-478E-A676-5EC741BA5899}"/>
              </a:ext>
            </a:extLst>
          </p:cNvPr>
          <p:cNvSpPr/>
          <p:nvPr/>
        </p:nvSpPr>
        <p:spPr>
          <a:xfrm>
            <a:off x="690785" y="3292432"/>
            <a:ext cx="4626733" cy="2646558"/>
          </a:xfrm>
          <a:prstGeom prst="rect">
            <a:avLst/>
          </a:prstGeom>
          <a:ln w="19050">
            <a:solidFill>
              <a:schemeClr val="accent1">
                <a:lumMod val="75000"/>
              </a:schemeClr>
            </a:solidFill>
          </a:ln>
        </p:spPr>
        <p:txBody>
          <a:bodyPr wrap="square">
            <a:spAutoFit/>
          </a:bodyPr>
          <a:lstStyle/>
          <a:p>
            <a:pPr algn="just">
              <a:spcAft>
                <a:spcPts val="599"/>
              </a:spcAft>
            </a:pPr>
            <a:r>
              <a:rPr lang="en-GB" sz="1398" b="1" dirty="0">
                <a:solidFill>
                  <a:srgbClr val="003087"/>
                </a:solidFill>
                <a:latin typeface="Gill Sans MT" panose="020B0502020104020203" pitchFamily="34" charset="0"/>
                <a:ea typeface="Calibri" panose="020F0502020204030204" pitchFamily="34" charset="0"/>
                <a:cs typeface="Arial" panose="020B0604020202020204" pitchFamily="34" charset="0"/>
              </a:rPr>
              <a:t>Asthma Biologics PTF Sites (subject to contract) </a:t>
            </a:r>
            <a:endParaRPr lang="en-GB" sz="1398" dirty="0">
              <a:latin typeface="Gill Sans MT" panose="020B0502020104020203" pitchFamily="34" charset="0"/>
              <a:ea typeface="Calibri" panose="020F0502020204030204" pitchFamily="34" charset="0"/>
              <a:cs typeface="Arial" panose="020B0604020202020204" pitchFamily="34" charset="0"/>
            </a:endParaRPr>
          </a:p>
          <a:p>
            <a:pPr marL="173736" indent="-173736" fontAlgn="b">
              <a:spcAft>
                <a:spcPts val="600"/>
              </a:spcAft>
              <a:buSzPts val="1600"/>
              <a:buFont typeface="Arial" panose="020B0604020202020204" pitchFamily="34" charset="0"/>
              <a:buChar char="•"/>
            </a:pPr>
            <a:r>
              <a:rPr lang="en-GB" sz="1400" dirty="0">
                <a:solidFill>
                  <a:srgbClr val="002060"/>
                </a:solidFill>
                <a:latin typeface="Gill Sans MT" panose="020B0502020104020203" pitchFamily="34" charset="0"/>
                <a:cs typeface="Arial" panose="020B0604020202020204" pitchFamily="34" charset="0"/>
              </a:rPr>
              <a:t>Mid Yorkshire Hospitals NHS Trust </a:t>
            </a:r>
          </a:p>
          <a:p>
            <a:pPr marL="173736" indent="-173736" fontAlgn="b">
              <a:spcAft>
                <a:spcPts val="600"/>
              </a:spcAft>
              <a:buSzPts val="1600"/>
              <a:buFont typeface="Arial" panose="020B0604020202020204" pitchFamily="34" charset="0"/>
              <a:buChar char="•"/>
            </a:pPr>
            <a:r>
              <a:rPr lang="en-GB" sz="1400" dirty="0">
                <a:solidFill>
                  <a:srgbClr val="002060"/>
                </a:solidFill>
                <a:latin typeface="Gill Sans MT" panose="020B0502020104020203" pitchFamily="34" charset="0"/>
                <a:cs typeface="Arial" panose="020B0604020202020204" pitchFamily="34" charset="0"/>
              </a:rPr>
              <a:t>Somerset NHS Foundation Trust</a:t>
            </a:r>
          </a:p>
          <a:p>
            <a:pPr marL="173736" indent="-173736" fontAlgn="b">
              <a:spcAft>
                <a:spcPts val="600"/>
              </a:spcAft>
              <a:buSzPts val="1600"/>
              <a:buFont typeface="Arial" panose="020B0604020202020204" pitchFamily="34" charset="0"/>
              <a:buChar char="•"/>
            </a:pPr>
            <a:r>
              <a:rPr lang="en-GB" sz="1400" dirty="0">
                <a:solidFill>
                  <a:srgbClr val="002060"/>
                </a:solidFill>
                <a:latin typeface="Gill Sans MT" panose="020B0502020104020203" pitchFamily="34" charset="0"/>
                <a:cs typeface="Arial" panose="020B0604020202020204" pitchFamily="34" charset="0"/>
              </a:rPr>
              <a:t>Nottingham University Hospitals NHS Trust </a:t>
            </a:r>
          </a:p>
          <a:p>
            <a:pPr marL="173736" indent="-173736" fontAlgn="b">
              <a:spcAft>
                <a:spcPts val="600"/>
              </a:spcAft>
              <a:buSzPts val="1600"/>
              <a:buFont typeface="Arial" panose="020B0604020202020204" pitchFamily="34" charset="0"/>
              <a:buChar char="•"/>
            </a:pPr>
            <a:r>
              <a:rPr lang="en-GB" sz="1400" dirty="0">
                <a:solidFill>
                  <a:srgbClr val="002060"/>
                </a:solidFill>
                <a:latin typeface="Gill Sans MT" panose="020B0502020104020203" pitchFamily="34" charset="0"/>
                <a:cs typeface="Arial" panose="020B0604020202020204" pitchFamily="34" charset="0"/>
              </a:rPr>
              <a:t>Guy’s and St Thomas’ NHS Foundation Trust</a:t>
            </a:r>
          </a:p>
          <a:p>
            <a:pPr marL="173736" indent="-173736" fontAlgn="b">
              <a:spcAft>
                <a:spcPts val="600"/>
              </a:spcAft>
              <a:buSzPts val="1600"/>
              <a:buFont typeface="Arial" panose="020B0604020202020204" pitchFamily="34" charset="0"/>
              <a:buChar char="•"/>
            </a:pPr>
            <a:r>
              <a:rPr lang="en-GB" sz="1400" dirty="0">
                <a:solidFill>
                  <a:srgbClr val="002060"/>
                </a:solidFill>
                <a:latin typeface="Gill Sans MT" panose="020B0502020104020203" pitchFamily="34" charset="0"/>
                <a:cs typeface="Arial" panose="020B0604020202020204" pitchFamily="34" charset="0"/>
              </a:rPr>
              <a:t>Liverpool University Hospitals NHS Foundation Trust</a:t>
            </a:r>
          </a:p>
          <a:p>
            <a:pPr marL="173736" indent="-173736" fontAlgn="b">
              <a:spcAft>
                <a:spcPts val="600"/>
              </a:spcAft>
              <a:buSzPts val="1600"/>
              <a:buFont typeface="Arial" panose="020B0604020202020204" pitchFamily="34" charset="0"/>
              <a:buChar char="•"/>
            </a:pPr>
            <a:r>
              <a:rPr lang="en-GB" sz="1400" dirty="0">
                <a:solidFill>
                  <a:srgbClr val="002060"/>
                </a:solidFill>
                <a:latin typeface="Gill Sans MT" panose="020B0502020104020203" pitchFamily="34" charset="0"/>
                <a:cs typeface="Arial" panose="020B0604020202020204" pitchFamily="34" charset="0"/>
              </a:rPr>
              <a:t>University Hospitals of North Midlands NHS Trust</a:t>
            </a:r>
          </a:p>
          <a:p>
            <a:pPr marL="173736" indent="-173736" fontAlgn="b">
              <a:spcAft>
                <a:spcPts val="600"/>
              </a:spcAft>
              <a:buSzPts val="1600"/>
              <a:buFont typeface="Arial" panose="020B0604020202020204" pitchFamily="34" charset="0"/>
              <a:buChar char="•"/>
            </a:pPr>
            <a:r>
              <a:rPr lang="en-GB" sz="1400" dirty="0">
                <a:solidFill>
                  <a:srgbClr val="002060"/>
                </a:solidFill>
                <a:latin typeface="Gill Sans MT" panose="020B0502020104020203" pitchFamily="34" charset="0"/>
                <a:cs typeface="Arial" panose="020B0604020202020204" pitchFamily="34" charset="0"/>
              </a:rPr>
              <a:t>University Hospital Southampton NHS Foundation Trust</a:t>
            </a:r>
          </a:p>
          <a:p>
            <a:pPr marL="173736" indent="-173736" fontAlgn="b">
              <a:spcAft>
                <a:spcPts val="600"/>
              </a:spcAft>
              <a:buSzPts val="1600"/>
              <a:buFont typeface="Arial" panose="020B0604020202020204" pitchFamily="34" charset="0"/>
              <a:buChar char="•"/>
            </a:pPr>
            <a:r>
              <a:rPr lang="en-GB" sz="1400" dirty="0">
                <a:solidFill>
                  <a:srgbClr val="002060"/>
                </a:solidFill>
                <a:latin typeface="Gill Sans MT" panose="020B0502020104020203" pitchFamily="34" charset="0"/>
                <a:cs typeface="Arial" panose="020B0604020202020204" pitchFamily="34" charset="0"/>
              </a:rPr>
              <a:t>Oxford University Hospitals NHS Foundation Trust</a:t>
            </a:r>
            <a:endParaRPr lang="en-GB" sz="1600" dirty="0">
              <a:latin typeface="Arial" panose="020B0604020202020204" pitchFamily="34" charset="0"/>
            </a:endParaRPr>
          </a:p>
        </p:txBody>
      </p:sp>
      <p:sp>
        <p:nvSpPr>
          <p:cNvPr id="13" name="Title 12">
            <a:extLst>
              <a:ext uri="{FF2B5EF4-FFF2-40B4-BE49-F238E27FC236}">
                <a16:creationId xmlns:a16="http://schemas.microsoft.com/office/drawing/2014/main" id="{88FB05E3-BB33-4334-B3C3-D324917BAA6B}"/>
              </a:ext>
            </a:extLst>
          </p:cNvPr>
          <p:cNvSpPr>
            <a:spLocks noGrp="1"/>
          </p:cNvSpPr>
          <p:nvPr>
            <p:ph type="title"/>
          </p:nvPr>
        </p:nvSpPr>
        <p:spPr/>
        <p:txBody>
          <a:bodyPr>
            <a:noAutofit/>
          </a:bodyPr>
          <a:lstStyle/>
          <a:p>
            <a:r>
              <a:rPr lang="en-GB" sz="2350" b="1" dirty="0"/>
              <a:t>Pathway Transformation Funding</a:t>
            </a:r>
          </a:p>
        </p:txBody>
      </p:sp>
      <p:sp>
        <p:nvSpPr>
          <p:cNvPr id="14" name="TextBox 13">
            <a:extLst>
              <a:ext uri="{FF2B5EF4-FFF2-40B4-BE49-F238E27FC236}">
                <a16:creationId xmlns:a16="http://schemas.microsoft.com/office/drawing/2014/main" id="{81004A90-DAB3-42A0-83B6-C621344CC38E}"/>
              </a:ext>
            </a:extLst>
          </p:cNvPr>
          <p:cNvSpPr txBox="1"/>
          <p:nvPr/>
        </p:nvSpPr>
        <p:spPr>
          <a:xfrm>
            <a:off x="690785" y="848332"/>
            <a:ext cx="10466960" cy="1015663"/>
          </a:xfrm>
          <a:prstGeom prst="rect">
            <a:avLst/>
          </a:prstGeom>
          <a:noFill/>
        </p:spPr>
        <p:txBody>
          <a:bodyPr wrap="square" rtlCol="0">
            <a:spAutoFit/>
          </a:bodyPr>
          <a:lstStyle/>
          <a:p>
            <a:r>
              <a:rPr lang="en-GB" sz="2000" dirty="0">
                <a:solidFill>
                  <a:srgbClr val="012A45"/>
                </a:solidFill>
                <a:latin typeface="Gill Sans MT" panose="020B0502020104020203" pitchFamily="34" charset="0"/>
                <a:ea typeface="Times New Roman" panose="02020603050405020304" pitchFamily="18" charset="0"/>
              </a:rPr>
              <a:t>The Pathway Transformation Fund (PTF) has been made available to NHS providers to deploy innovative ideas and solutions to overcome barriers to the deployment and adoption of Asthma Biologics within their locality </a:t>
            </a:r>
            <a:endParaRPr lang="en-GB" sz="2000" dirty="0">
              <a:solidFill>
                <a:srgbClr val="012A45"/>
              </a:solidFill>
            </a:endParaRPr>
          </a:p>
        </p:txBody>
      </p:sp>
      <p:pic>
        <p:nvPicPr>
          <p:cNvPr id="3" name="Picture 2">
            <a:extLst>
              <a:ext uri="{FF2B5EF4-FFF2-40B4-BE49-F238E27FC236}">
                <a16:creationId xmlns:a16="http://schemas.microsoft.com/office/drawing/2014/main" id="{32B73853-CA30-4B3B-8266-D008D27184F4}"/>
              </a:ext>
            </a:extLst>
          </p:cNvPr>
          <p:cNvPicPr>
            <a:picLocks noChangeAspect="1"/>
          </p:cNvPicPr>
          <p:nvPr/>
        </p:nvPicPr>
        <p:blipFill>
          <a:blip r:embed="rId3"/>
          <a:stretch>
            <a:fillRect/>
          </a:stretch>
        </p:blipFill>
        <p:spPr>
          <a:xfrm>
            <a:off x="6198723" y="2005133"/>
            <a:ext cx="2783756" cy="940660"/>
          </a:xfrm>
          <a:prstGeom prst="rect">
            <a:avLst/>
          </a:prstGeom>
        </p:spPr>
      </p:pic>
      <p:cxnSp>
        <p:nvCxnSpPr>
          <p:cNvPr id="2" name="Straight Arrow Connector 1">
            <a:extLst>
              <a:ext uri="{FF2B5EF4-FFF2-40B4-BE49-F238E27FC236}">
                <a16:creationId xmlns:a16="http://schemas.microsoft.com/office/drawing/2014/main" id="{0000847E-6780-4081-B9B1-EA814F1B88F3}"/>
              </a:ext>
            </a:extLst>
          </p:cNvPr>
          <p:cNvCxnSpPr/>
          <p:nvPr/>
        </p:nvCxnSpPr>
        <p:spPr>
          <a:xfrm flipV="1">
            <a:off x="5341917" y="2530433"/>
            <a:ext cx="864920" cy="593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1545115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7356922C613FE40857DFDDF988519EB" ma:contentTypeVersion="29" ma:contentTypeDescription="Create a new document." ma:contentTypeScope="" ma:versionID="1ba293e55fe6801c06c376094f7eb657">
  <xsd:schema xmlns:xsd="http://www.w3.org/2001/XMLSchema" xmlns:xs="http://www.w3.org/2001/XMLSchema" xmlns:p="http://schemas.microsoft.com/office/2006/metadata/properties" xmlns:ns1="http://schemas.microsoft.com/sharepoint/v3" xmlns:ns2="68c658e5-5c73-47d4-b70e-653a817403af" targetNamespace="http://schemas.microsoft.com/office/2006/metadata/properties" ma:root="true" ma:fieldsID="8f31b1dd76695d5304c09b8a3adf3294" ns1:_="" ns2:_="">
    <xsd:import namespace="http://schemas.microsoft.com/sharepoint/v3"/>
    <xsd:import namespace="68c658e5-5c73-47d4-b70e-653a817403af"/>
    <xsd:element name="properties">
      <xsd:complexType>
        <xsd:sequence>
          <xsd:element name="documentManagement">
            <xsd:complexType>
              <xsd:all>
                <xsd:element ref="ns2:SharedWithUsers" minOccurs="0"/>
                <xsd:element ref="ns2:SharedWithDetails"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0" nillable="true" ma:displayName="Unified Compliance Policy Properties" ma:hidden="true" ma:internalName="_ip_UnifiedCompliancePolicyProperties">
      <xsd:simpleType>
        <xsd:restriction base="dms:Note"/>
      </xsd:simpleType>
    </xsd:element>
    <xsd:element name="_ip_UnifiedCompliancePolicyUIAction" ma:index="1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8c658e5-5c73-47d4-b70e-653a817403af"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4866829F-8A8B-4ADD-9425-F1AC1DB99574}">
  <ds:schemaRefs>
    <ds:schemaRef ds:uri="http://schemas.microsoft.com/sharepoint/v3/contenttype/forms"/>
  </ds:schemaRefs>
</ds:datastoreItem>
</file>

<file path=customXml/itemProps2.xml><?xml version="1.0" encoding="utf-8"?>
<ds:datastoreItem xmlns:ds="http://schemas.openxmlformats.org/officeDocument/2006/customXml" ds:itemID="{DD36E620-F335-4EA7-B56E-FB6EAE5F77F0}">
  <ds:schemaRefs>
    <ds:schemaRef ds:uri="68c658e5-5c73-47d4-b70e-653a817403a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1D077BCF-28DD-47B9-9E5A-14CA769EC024}">
  <ds:schemaRefs>
    <ds:schemaRef ds:uri="http://purl.org/dc/elements/1.1/"/>
    <ds:schemaRef ds:uri="http://schemas.microsoft.com/office/2006/metadata/properties"/>
    <ds:schemaRef ds:uri="http://schemas.microsoft.com/sharepoint/v3"/>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68c658e5-5c73-47d4-b70e-653a817403af"/>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2072</TotalTime>
  <Words>221</Words>
  <Application>Microsoft Office PowerPoint</Application>
  <PresentationFormat>Widescreen</PresentationFormat>
  <Paragraphs>17</Paragraphs>
  <Slides>1</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6" baseType="lpstr">
      <vt:lpstr>Arial</vt:lpstr>
      <vt:lpstr>Calibri</vt:lpstr>
      <vt:lpstr>Gill Sans MT</vt:lpstr>
      <vt:lpstr>Office Theme</vt:lpstr>
      <vt:lpstr>think-cell Slide</vt:lpstr>
      <vt:lpstr>Pathway Transformation Funding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Aditya Aggarwal</dc:creator>
  <cp:lastModifiedBy>Seema Gadhia</cp:lastModifiedBy>
  <cp:revision>106</cp:revision>
  <dcterms:created xsi:type="dcterms:W3CDTF">2021-06-11T10:24:48Z</dcterms:created>
  <dcterms:modified xsi:type="dcterms:W3CDTF">2021-10-21T12:07:43Z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0x010100E7356922C613FE40857DFDDF988519EB</vt:lpwstr>
  </property>
</Properties>
</file>