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751" r:id="rId5"/>
  </p:sldMasterIdLst>
  <p:notesMasterIdLst>
    <p:notesMasterId r:id="rId7"/>
  </p:notesMasterIdLst>
  <p:sldIdLst>
    <p:sldId id="8087"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90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mes Rose" initials="JR" lastIdx="5" clrIdx="0">
    <p:extLst>
      <p:ext uri="{19B8F6BF-5375-455C-9EA6-DF929625EA0E}">
        <p15:presenceInfo xmlns:p15="http://schemas.microsoft.com/office/powerpoint/2012/main" userId="S::James.rose@oxfordahsn.org::5a0e6d0f-a0c4-497d-b6b5-4613e9fd7190" providerId="AD"/>
      </p:ext>
    </p:extLst>
  </p:cmAuthor>
  <p:cmAuthor id="2" name="Seema Gadhia" initials="SG" lastIdx="1" clrIdx="1">
    <p:extLst>
      <p:ext uri="{19B8F6BF-5375-455C-9EA6-DF929625EA0E}">
        <p15:presenceInfo xmlns:p15="http://schemas.microsoft.com/office/powerpoint/2012/main" userId="Seema Gadhi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96" y="528"/>
      </p:cViewPr>
      <p:guideLst>
        <p:guide orient="horz" pos="2160"/>
        <p:guide pos="390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2.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F4E0F21-5F8D-4516-BBE2-E3D6BDD57E32}" type="datetimeFigureOut">
              <a:rPr lang="en-GB" smtClean="0"/>
              <a:t>27/10/2021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7784E4-CF86-4FBE-B220-5BC8BDC8BCBA}" type="slidenum">
              <a:rPr lang="en-GB" smtClean="0"/>
              <a:t>‹#›</a:t>
            </a:fld>
            <a:endParaRPr lang="en-GB"/>
          </a:p>
        </p:txBody>
      </p:sp>
    </p:spTree>
    <p:extLst>
      <p:ext uri="{BB962C8B-B14F-4D97-AF65-F5344CB8AC3E}">
        <p14:creationId xmlns:p14="http://schemas.microsoft.com/office/powerpoint/2010/main" val="42148533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CC994AE-D28E-42A8-A937-FA4E591E9AF4}" type="slidenum">
              <a:rPr lang="en-GB" smtClean="0"/>
              <a:t>1</a:t>
            </a:fld>
            <a:endParaRPr lang="en-GB"/>
          </a:p>
        </p:txBody>
      </p:sp>
    </p:spTree>
    <p:extLst>
      <p:ext uri="{BB962C8B-B14F-4D97-AF65-F5344CB8AC3E}">
        <p14:creationId xmlns:p14="http://schemas.microsoft.com/office/powerpoint/2010/main" val="13666948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719CDF-71CF-4BED-BADE-1F39DCFFED7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267049D6-4CFE-4F23-AE74-1DA2DC4346A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546FFF31-1F7D-40BB-8254-65E6665BA2E1}"/>
              </a:ext>
            </a:extLst>
          </p:cNvPr>
          <p:cNvSpPr>
            <a:spLocks noGrp="1"/>
          </p:cNvSpPr>
          <p:nvPr>
            <p:ph type="dt" sz="half" idx="10"/>
          </p:nvPr>
        </p:nvSpPr>
        <p:spPr/>
        <p:txBody>
          <a:bodyPr/>
          <a:lstStyle/>
          <a:p>
            <a:fld id="{8A6F44D6-5A06-4AD2-9606-842925F6ADBB}" type="datetimeFigureOut">
              <a:rPr lang="en-GB" smtClean="0"/>
              <a:t>27/10/2021</a:t>
            </a:fld>
            <a:endParaRPr lang="en-GB"/>
          </a:p>
        </p:txBody>
      </p:sp>
      <p:sp>
        <p:nvSpPr>
          <p:cNvPr id="5" name="Footer Placeholder 4">
            <a:extLst>
              <a:ext uri="{FF2B5EF4-FFF2-40B4-BE49-F238E27FC236}">
                <a16:creationId xmlns:a16="http://schemas.microsoft.com/office/drawing/2014/main" id="{B1893FD4-E22D-4DC7-8E49-DA42CA40954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940B2BB-A391-426D-BD42-284E92D9B934}"/>
              </a:ext>
            </a:extLst>
          </p:cNvPr>
          <p:cNvSpPr>
            <a:spLocks noGrp="1"/>
          </p:cNvSpPr>
          <p:nvPr>
            <p:ph type="sldNum" sz="quarter" idx="12"/>
          </p:nvPr>
        </p:nvSpPr>
        <p:spPr/>
        <p:txBody>
          <a:bodyPr/>
          <a:lstStyle/>
          <a:p>
            <a:fld id="{353D8D66-A98A-4F6F-83CB-1C96B3C48D4D}" type="slidenum">
              <a:rPr lang="en-GB" smtClean="0"/>
              <a:t>‹#›</a:t>
            </a:fld>
            <a:endParaRPr lang="en-GB"/>
          </a:p>
        </p:txBody>
      </p:sp>
    </p:spTree>
    <p:extLst>
      <p:ext uri="{BB962C8B-B14F-4D97-AF65-F5344CB8AC3E}">
        <p14:creationId xmlns:p14="http://schemas.microsoft.com/office/powerpoint/2010/main" val="20682669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F6CB2-3ED5-4847-BA78-203FAA3D8CF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4840536-2BAB-4A2E-81B7-DF1B48EC91E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635E4ED-BF59-4F44-BF64-1158573CCF06}"/>
              </a:ext>
            </a:extLst>
          </p:cNvPr>
          <p:cNvSpPr>
            <a:spLocks noGrp="1"/>
          </p:cNvSpPr>
          <p:nvPr>
            <p:ph type="dt" sz="half" idx="10"/>
          </p:nvPr>
        </p:nvSpPr>
        <p:spPr/>
        <p:txBody>
          <a:bodyPr/>
          <a:lstStyle/>
          <a:p>
            <a:fld id="{8A6F44D6-5A06-4AD2-9606-842925F6ADBB}" type="datetimeFigureOut">
              <a:rPr lang="en-GB" smtClean="0"/>
              <a:t>27/10/2021</a:t>
            </a:fld>
            <a:endParaRPr lang="en-GB"/>
          </a:p>
        </p:txBody>
      </p:sp>
      <p:sp>
        <p:nvSpPr>
          <p:cNvPr id="5" name="Footer Placeholder 4">
            <a:extLst>
              <a:ext uri="{FF2B5EF4-FFF2-40B4-BE49-F238E27FC236}">
                <a16:creationId xmlns:a16="http://schemas.microsoft.com/office/drawing/2014/main" id="{5CFFB792-F894-4E53-A899-8A535008F02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D83153A-CB26-4643-885E-4CA97CCA5834}"/>
              </a:ext>
            </a:extLst>
          </p:cNvPr>
          <p:cNvSpPr>
            <a:spLocks noGrp="1"/>
          </p:cNvSpPr>
          <p:nvPr>
            <p:ph type="sldNum" sz="quarter" idx="12"/>
          </p:nvPr>
        </p:nvSpPr>
        <p:spPr/>
        <p:txBody>
          <a:bodyPr/>
          <a:lstStyle/>
          <a:p>
            <a:fld id="{353D8D66-A98A-4F6F-83CB-1C96B3C48D4D}" type="slidenum">
              <a:rPr lang="en-GB" smtClean="0"/>
              <a:t>‹#›</a:t>
            </a:fld>
            <a:endParaRPr lang="en-GB"/>
          </a:p>
        </p:txBody>
      </p:sp>
    </p:spTree>
    <p:extLst>
      <p:ext uri="{BB962C8B-B14F-4D97-AF65-F5344CB8AC3E}">
        <p14:creationId xmlns:p14="http://schemas.microsoft.com/office/powerpoint/2010/main" val="17469448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8D61D12-228B-4431-BCB6-63985C12AF3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9799871-3F23-4BE6-9745-088C897235F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0A9CC76-D792-4636-B551-1BC613E24A68}"/>
              </a:ext>
            </a:extLst>
          </p:cNvPr>
          <p:cNvSpPr>
            <a:spLocks noGrp="1"/>
          </p:cNvSpPr>
          <p:nvPr>
            <p:ph type="dt" sz="half" idx="10"/>
          </p:nvPr>
        </p:nvSpPr>
        <p:spPr/>
        <p:txBody>
          <a:bodyPr/>
          <a:lstStyle/>
          <a:p>
            <a:fld id="{8A6F44D6-5A06-4AD2-9606-842925F6ADBB}" type="datetimeFigureOut">
              <a:rPr lang="en-GB" smtClean="0"/>
              <a:t>27/10/2021</a:t>
            </a:fld>
            <a:endParaRPr lang="en-GB"/>
          </a:p>
        </p:txBody>
      </p:sp>
      <p:sp>
        <p:nvSpPr>
          <p:cNvPr id="5" name="Footer Placeholder 4">
            <a:extLst>
              <a:ext uri="{FF2B5EF4-FFF2-40B4-BE49-F238E27FC236}">
                <a16:creationId xmlns:a16="http://schemas.microsoft.com/office/drawing/2014/main" id="{49832E22-3FD9-4EF2-8836-1444C309AF8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8D2ACC4-1CBF-4D3E-B343-CA55B0718573}"/>
              </a:ext>
            </a:extLst>
          </p:cNvPr>
          <p:cNvSpPr>
            <a:spLocks noGrp="1"/>
          </p:cNvSpPr>
          <p:nvPr>
            <p:ph type="sldNum" sz="quarter" idx="12"/>
          </p:nvPr>
        </p:nvSpPr>
        <p:spPr/>
        <p:txBody>
          <a:bodyPr/>
          <a:lstStyle/>
          <a:p>
            <a:fld id="{353D8D66-A98A-4F6F-83CB-1C96B3C48D4D}" type="slidenum">
              <a:rPr lang="en-GB" smtClean="0"/>
              <a:t>‹#›</a:t>
            </a:fld>
            <a:endParaRPr lang="en-GB"/>
          </a:p>
        </p:txBody>
      </p:sp>
    </p:spTree>
    <p:extLst>
      <p:ext uri="{BB962C8B-B14F-4D97-AF65-F5344CB8AC3E}">
        <p14:creationId xmlns:p14="http://schemas.microsoft.com/office/powerpoint/2010/main" val="32203787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b="1">
                <a:solidFill>
                  <a:schemeClr val="bg1"/>
                </a:solidFill>
              </a:defRPr>
            </a:lvl1p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bg1"/>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1C7AA69-36D9-4E11-9597-577ACF7FD636}"/>
              </a:ext>
            </a:extLst>
          </p:cNvPr>
          <p:cNvSpPr>
            <a:spLocks noGrp="1"/>
          </p:cNvSpPr>
          <p:nvPr>
            <p:ph type="dt" sz="half" idx="10"/>
          </p:nvPr>
        </p:nvSpPr>
        <p:spPr/>
        <p:txBody>
          <a:bodyPr/>
          <a:lstStyle>
            <a:lvl1pPr>
              <a:defRPr/>
            </a:lvl1pPr>
          </a:lstStyle>
          <a:p>
            <a:pPr>
              <a:defRPr/>
            </a:pPr>
            <a:fld id="{483CC359-7C03-42A9-BEFF-4BB7F27597CD}" type="datetimeFigureOut">
              <a:rPr lang="en-GB" altLang="en-US"/>
              <a:pPr>
                <a:defRPr/>
              </a:pPr>
              <a:t>27/10/2021</a:t>
            </a:fld>
            <a:endParaRPr lang="en-GB" altLang="en-US"/>
          </a:p>
        </p:txBody>
      </p:sp>
      <p:sp>
        <p:nvSpPr>
          <p:cNvPr id="5" name="Footer Placeholder 4">
            <a:extLst>
              <a:ext uri="{FF2B5EF4-FFF2-40B4-BE49-F238E27FC236}">
                <a16:creationId xmlns:a16="http://schemas.microsoft.com/office/drawing/2014/main" id="{BEB09151-1A0C-4733-AB75-A8A66B6F411E}"/>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C5F580A7-9ADC-44E5-8AC2-C1D36F057D54}"/>
              </a:ext>
            </a:extLst>
          </p:cNvPr>
          <p:cNvSpPr>
            <a:spLocks noGrp="1"/>
          </p:cNvSpPr>
          <p:nvPr>
            <p:ph type="sldNum" sz="quarter" idx="12"/>
          </p:nvPr>
        </p:nvSpPr>
        <p:spPr/>
        <p:txBody>
          <a:bodyPr/>
          <a:lstStyle>
            <a:lvl1pPr>
              <a:defRPr/>
            </a:lvl1pPr>
          </a:lstStyle>
          <a:p>
            <a:pPr>
              <a:defRPr/>
            </a:pPr>
            <a:fld id="{78AB74C5-C5D1-43CD-A59B-638468DB2ECC}" type="slidenum">
              <a:rPr lang="en-GB" altLang="en-US"/>
              <a:pPr>
                <a:defRPr/>
              </a:pPr>
              <a:t>‹#›</a:t>
            </a:fld>
            <a:endParaRPr lang="en-GB" altLang="en-US"/>
          </a:p>
        </p:txBody>
      </p:sp>
    </p:spTree>
    <p:extLst>
      <p:ext uri="{BB962C8B-B14F-4D97-AF65-F5344CB8AC3E}">
        <p14:creationId xmlns:p14="http://schemas.microsoft.com/office/powerpoint/2010/main" val="34017379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209208"/>
            <a:ext cx="10972800" cy="49169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a:extLst>
              <a:ext uri="{FF2B5EF4-FFF2-40B4-BE49-F238E27FC236}">
                <a16:creationId xmlns:a16="http://schemas.microsoft.com/office/drawing/2014/main" id="{87BCB32D-84C5-480A-9B09-2B4455E779DA}"/>
              </a:ext>
            </a:extLst>
          </p:cNvPr>
          <p:cNvSpPr>
            <a:spLocks noGrp="1"/>
          </p:cNvSpPr>
          <p:nvPr>
            <p:ph type="dt" sz="half" idx="10"/>
          </p:nvPr>
        </p:nvSpPr>
        <p:spPr/>
        <p:txBody>
          <a:bodyPr/>
          <a:lstStyle>
            <a:lvl1pPr>
              <a:defRPr/>
            </a:lvl1pPr>
          </a:lstStyle>
          <a:p>
            <a:pPr>
              <a:defRPr/>
            </a:pPr>
            <a:fld id="{7C18DDC5-304A-4AFE-9282-A118A0781139}" type="datetimeFigureOut">
              <a:rPr lang="en-GB" altLang="en-US"/>
              <a:pPr>
                <a:defRPr/>
              </a:pPr>
              <a:t>27/10/2021</a:t>
            </a:fld>
            <a:endParaRPr lang="en-GB" altLang="en-US"/>
          </a:p>
        </p:txBody>
      </p:sp>
      <p:sp>
        <p:nvSpPr>
          <p:cNvPr id="6" name="Footer Placeholder 4">
            <a:extLst>
              <a:ext uri="{FF2B5EF4-FFF2-40B4-BE49-F238E27FC236}">
                <a16:creationId xmlns:a16="http://schemas.microsoft.com/office/drawing/2014/main" id="{08432246-916E-44E9-90E0-46C65D273688}"/>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1B0B8B76-951E-4795-8B67-74AC35B1E6FC}"/>
              </a:ext>
            </a:extLst>
          </p:cNvPr>
          <p:cNvSpPr>
            <a:spLocks noGrp="1"/>
          </p:cNvSpPr>
          <p:nvPr>
            <p:ph type="sldNum" sz="quarter" idx="12"/>
          </p:nvPr>
        </p:nvSpPr>
        <p:spPr/>
        <p:txBody>
          <a:bodyPr/>
          <a:lstStyle>
            <a:lvl1pPr>
              <a:defRPr/>
            </a:lvl1pPr>
          </a:lstStyle>
          <a:p>
            <a:pPr>
              <a:defRPr/>
            </a:pPr>
            <a:fld id="{ADF0664E-E2EE-40C0-9B9F-F8730A7FA0C9}" type="slidenum">
              <a:rPr lang="en-GB" altLang="en-US"/>
              <a:pPr>
                <a:defRPr/>
              </a:pPr>
              <a:t>‹#›</a:t>
            </a:fld>
            <a:endParaRPr lang="en-GB" altLang="en-US"/>
          </a:p>
        </p:txBody>
      </p:sp>
      <p:sp>
        <p:nvSpPr>
          <p:cNvPr id="8" name="Title Placeholder 1">
            <a:extLst>
              <a:ext uri="{FF2B5EF4-FFF2-40B4-BE49-F238E27FC236}">
                <a16:creationId xmlns:a16="http://schemas.microsoft.com/office/drawing/2014/main" id="{DAF66A48-85A2-4E90-AAAA-6F5222ED299B}"/>
              </a:ext>
            </a:extLst>
          </p:cNvPr>
          <p:cNvSpPr>
            <a:spLocks noGrp="1"/>
          </p:cNvSpPr>
          <p:nvPr>
            <p:ph type="title"/>
          </p:nvPr>
        </p:nvSpPr>
        <p:spPr bwMode="auto">
          <a:xfrm>
            <a:off x="609600" y="275167"/>
            <a:ext cx="8224603" cy="704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Tree>
    <p:extLst>
      <p:ext uri="{BB962C8B-B14F-4D97-AF65-F5344CB8AC3E}">
        <p14:creationId xmlns:p14="http://schemas.microsoft.com/office/powerpoint/2010/main" val="3962426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53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700">
                <a:solidFill>
                  <a:schemeClr val="tx1">
                    <a:tint val="75000"/>
                  </a:schemeClr>
                </a:solidFill>
              </a:defRPr>
            </a:lvl1pPr>
            <a:lvl2pPr marL="609585" indent="0">
              <a:buNone/>
              <a:defRPr sz="2400">
                <a:solidFill>
                  <a:schemeClr val="tx1">
                    <a:tint val="75000"/>
                  </a:schemeClr>
                </a:solidFill>
              </a:defRPr>
            </a:lvl2pPr>
            <a:lvl3pPr marL="1219170" indent="0">
              <a:buNone/>
              <a:defRPr sz="2100">
                <a:solidFill>
                  <a:schemeClr val="tx1">
                    <a:tint val="75000"/>
                  </a:schemeClr>
                </a:solidFill>
              </a:defRPr>
            </a:lvl3pPr>
            <a:lvl4pPr marL="1828754" indent="0">
              <a:buNone/>
              <a:defRPr sz="1900">
                <a:solidFill>
                  <a:schemeClr val="tx1">
                    <a:tint val="75000"/>
                  </a:schemeClr>
                </a:solidFill>
              </a:defRPr>
            </a:lvl4pPr>
            <a:lvl5pPr marL="2438339" indent="0">
              <a:buNone/>
              <a:defRPr sz="1900">
                <a:solidFill>
                  <a:schemeClr val="tx1">
                    <a:tint val="75000"/>
                  </a:schemeClr>
                </a:solidFill>
              </a:defRPr>
            </a:lvl5pPr>
            <a:lvl6pPr marL="3047924" indent="0">
              <a:buNone/>
              <a:defRPr sz="1900">
                <a:solidFill>
                  <a:schemeClr val="tx1">
                    <a:tint val="75000"/>
                  </a:schemeClr>
                </a:solidFill>
              </a:defRPr>
            </a:lvl6pPr>
            <a:lvl7pPr marL="3657509" indent="0">
              <a:buNone/>
              <a:defRPr sz="1900">
                <a:solidFill>
                  <a:schemeClr val="tx1">
                    <a:tint val="75000"/>
                  </a:schemeClr>
                </a:solidFill>
              </a:defRPr>
            </a:lvl7pPr>
            <a:lvl8pPr marL="4267093" indent="0">
              <a:buNone/>
              <a:defRPr sz="1900">
                <a:solidFill>
                  <a:schemeClr val="tx1">
                    <a:tint val="75000"/>
                  </a:schemeClr>
                </a:solidFill>
              </a:defRPr>
            </a:lvl8pPr>
            <a:lvl9pPr marL="4876678" indent="0">
              <a:buNone/>
              <a:defRPr sz="19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9BA598F-016D-44E1-9D49-44AA5741520C}"/>
              </a:ext>
            </a:extLst>
          </p:cNvPr>
          <p:cNvSpPr>
            <a:spLocks noGrp="1"/>
          </p:cNvSpPr>
          <p:nvPr>
            <p:ph type="dt" sz="half" idx="10"/>
          </p:nvPr>
        </p:nvSpPr>
        <p:spPr/>
        <p:txBody>
          <a:bodyPr/>
          <a:lstStyle>
            <a:lvl1pPr>
              <a:defRPr/>
            </a:lvl1pPr>
          </a:lstStyle>
          <a:p>
            <a:pPr>
              <a:defRPr/>
            </a:pPr>
            <a:fld id="{26E40EB7-5937-44B9-8A3C-CCF8B9145EC5}" type="datetimeFigureOut">
              <a:rPr lang="en-GB" altLang="en-US"/>
              <a:pPr>
                <a:defRPr/>
              </a:pPr>
              <a:t>27/10/2021</a:t>
            </a:fld>
            <a:endParaRPr lang="en-GB" altLang="en-US"/>
          </a:p>
        </p:txBody>
      </p:sp>
      <p:sp>
        <p:nvSpPr>
          <p:cNvPr id="5" name="Footer Placeholder 4">
            <a:extLst>
              <a:ext uri="{FF2B5EF4-FFF2-40B4-BE49-F238E27FC236}">
                <a16:creationId xmlns:a16="http://schemas.microsoft.com/office/drawing/2014/main" id="{5D33E19E-2C20-4CF2-932F-E5A2430B7EFC}"/>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DDBCA485-7FA3-42F3-AC23-42F33CDE36E2}"/>
              </a:ext>
            </a:extLst>
          </p:cNvPr>
          <p:cNvSpPr>
            <a:spLocks noGrp="1"/>
          </p:cNvSpPr>
          <p:nvPr>
            <p:ph type="sldNum" sz="quarter" idx="12"/>
          </p:nvPr>
        </p:nvSpPr>
        <p:spPr/>
        <p:txBody>
          <a:bodyPr/>
          <a:lstStyle>
            <a:lvl1pPr>
              <a:defRPr/>
            </a:lvl1pPr>
          </a:lstStyle>
          <a:p>
            <a:pPr>
              <a:defRPr/>
            </a:pPr>
            <a:fld id="{40A46CEB-BABC-4578-B102-900641379CF0}" type="slidenum">
              <a:rPr lang="en-GB" altLang="en-US"/>
              <a:pPr>
                <a:defRPr/>
              </a:pPr>
              <a:t>‹#›</a:t>
            </a:fld>
            <a:endParaRPr lang="en-GB" altLang="en-US"/>
          </a:p>
        </p:txBody>
      </p:sp>
    </p:spTree>
    <p:extLst>
      <p:ext uri="{BB962C8B-B14F-4D97-AF65-F5344CB8AC3E}">
        <p14:creationId xmlns:p14="http://schemas.microsoft.com/office/powerpoint/2010/main" val="39972409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09600" y="1600201"/>
            <a:ext cx="5384800" cy="4525963"/>
          </a:xfrm>
        </p:spPr>
        <p:txBody>
          <a:bodyPr/>
          <a:lstStyle>
            <a:lvl1pPr>
              <a:defRPr sz="37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600201"/>
            <a:ext cx="5384800" cy="4525963"/>
          </a:xfrm>
        </p:spPr>
        <p:txBody>
          <a:bodyPr/>
          <a:lstStyle>
            <a:lvl1pPr>
              <a:defRPr sz="37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a:extLst>
              <a:ext uri="{FF2B5EF4-FFF2-40B4-BE49-F238E27FC236}">
                <a16:creationId xmlns:a16="http://schemas.microsoft.com/office/drawing/2014/main" id="{C209209D-46BB-461F-88CC-3FDD60576CE0}"/>
              </a:ext>
            </a:extLst>
          </p:cNvPr>
          <p:cNvSpPr>
            <a:spLocks noGrp="1"/>
          </p:cNvSpPr>
          <p:nvPr>
            <p:ph type="dt" sz="half" idx="10"/>
          </p:nvPr>
        </p:nvSpPr>
        <p:spPr/>
        <p:txBody>
          <a:bodyPr/>
          <a:lstStyle>
            <a:lvl1pPr>
              <a:defRPr/>
            </a:lvl1pPr>
          </a:lstStyle>
          <a:p>
            <a:pPr>
              <a:defRPr/>
            </a:pPr>
            <a:fld id="{9353CDE1-10D1-4DF2-8702-78B25FE16791}" type="datetimeFigureOut">
              <a:rPr lang="en-GB" altLang="en-US"/>
              <a:pPr>
                <a:defRPr/>
              </a:pPr>
              <a:t>27/10/2021</a:t>
            </a:fld>
            <a:endParaRPr lang="en-GB" altLang="en-US"/>
          </a:p>
        </p:txBody>
      </p:sp>
      <p:sp>
        <p:nvSpPr>
          <p:cNvPr id="6" name="Footer Placeholder 4">
            <a:extLst>
              <a:ext uri="{FF2B5EF4-FFF2-40B4-BE49-F238E27FC236}">
                <a16:creationId xmlns:a16="http://schemas.microsoft.com/office/drawing/2014/main" id="{D4B9EAEA-DD75-4739-9C50-D64372DB60E3}"/>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6793B884-E8B9-44E0-A4C2-D9AAA467B5AF}"/>
              </a:ext>
            </a:extLst>
          </p:cNvPr>
          <p:cNvSpPr>
            <a:spLocks noGrp="1"/>
          </p:cNvSpPr>
          <p:nvPr>
            <p:ph type="sldNum" sz="quarter" idx="12"/>
          </p:nvPr>
        </p:nvSpPr>
        <p:spPr/>
        <p:txBody>
          <a:bodyPr/>
          <a:lstStyle>
            <a:lvl1pPr>
              <a:defRPr/>
            </a:lvl1pPr>
          </a:lstStyle>
          <a:p>
            <a:pPr>
              <a:defRPr/>
            </a:pPr>
            <a:fld id="{22FE8C8A-D7E0-45D6-AF74-FB22B42C0567}" type="slidenum">
              <a:rPr lang="en-GB" altLang="en-US"/>
              <a:pPr>
                <a:defRPr/>
              </a:pPr>
              <a:t>‹#›</a:t>
            </a:fld>
            <a:endParaRPr lang="en-GB" altLang="en-US"/>
          </a:p>
        </p:txBody>
      </p:sp>
    </p:spTree>
    <p:extLst>
      <p:ext uri="{BB962C8B-B14F-4D97-AF65-F5344CB8AC3E}">
        <p14:creationId xmlns:p14="http://schemas.microsoft.com/office/powerpoint/2010/main" val="1962084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3"/>
          </a:xfrm>
        </p:spPr>
        <p:txBody>
          <a:bodyPr anchor="b"/>
          <a:lstStyle>
            <a:lvl1pPr marL="0" indent="0">
              <a:buNone/>
              <a:defRPr sz="3200" b="1"/>
            </a:lvl1pPr>
            <a:lvl2pPr marL="609585" indent="0">
              <a:buNone/>
              <a:defRPr sz="2700" b="1"/>
            </a:lvl2pPr>
            <a:lvl3pPr marL="1219170" indent="0">
              <a:buNone/>
              <a:defRPr sz="2400" b="1"/>
            </a:lvl3pPr>
            <a:lvl4pPr marL="1828754" indent="0">
              <a:buNone/>
              <a:defRPr sz="2100" b="1"/>
            </a:lvl4pPr>
            <a:lvl5pPr marL="2438339" indent="0">
              <a:buNone/>
              <a:defRPr sz="2100" b="1"/>
            </a:lvl5pPr>
            <a:lvl6pPr marL="3047924" indent="0">
              <a:buNone/>
              <a:defRPr sz="2100" b="1"/>
            </a:lvl6pPr>
            <a:lvl7pPr marL="3657509" indent="0">
              <a:buNone/>
              <a:defRPr sz="2100" b="1"/>
            </a:lvl7pPr>
            <a:lvl8pPr marL="4267093" indent="0">
              <a:buNone/>
              <a:defRPr sz="2100" b="1"/>
            </a:lvl8pPr>
            <a:lvl9pPr marL="4876678" indent="0">
              <a:buNone/>
              <a:defRPr sz="21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3200"/>
            </a:lvl1pPr>
            <a:lvl2pPr>
              <a:defRPr sz="2700"/>
            </a:lvl2pPr>
            <a:lvl3pPr>
              <a:defRPr sz="2400"/>
            </a:lvl3pPr>
            <a:lvl4pPr>
              <a:defRPr sz="2100"/>
            </a:lvl4pPr>
            <a:lvl5pPr>
              <a:defRPr sz="2100"/>
            </a:lvl5pPr>
            <a:lvl6pPr>
              <a:defRPr sz="2100"/>
            </a:lvl6pPr>
            <a:lvl7pPr>
              <a:defRPr sz="2100"/>
            </a:lvl7pPr>
            <a:lvl8pPr>
              <a:defRPr sz="2100"/>
            </a:lvl8pPr>
            <a:lvl9pPr>
              <a:defRPr sz="2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3"/>
          </a:xfrm>
        </p:spPr>
        <p:txBody>
          <a:bodyPr anchor="b"/>
          <a:lstStyle>
            <a:lvl1pPr marL="0" indent="0">
              <a:buNone/>
              <a:defRPr sz="3200" b="1"/>
            </a:lvl1pPr>
            <a:lvl2pPr marL="609585" indent="0">
              <a:buNone/>
              <a:defRPr sz="2700" b="1"/>
            </a:lvl2pPr>
            <a:lvl3pPr marL="1219170" indent="0">
              <a:buNone/>
              <a:defRPr sz="2400" b="1"/>
            </a:lvl3pPr>
            <a:lvl4pPr marL="1828754" indent="0">
              <a:buNone/>
              <a:defRPr sz="2100" b="1"/>
            </a:lvl4pPr>
            <a:lvl5pPr marL="2438339" indent="0">
              <a:buNone/>
              <a:defRPr sz="2100" b="1"/>
            </a:lvl5pPr>
            <a:lvl6pPr marL="3047924" indent="0">
              <a:buNone/>
              <a:defRPr sz="2100" b="1"/>
            </a:lvl6pPr>
            <a:lvl7pPr marL="3657509" indent="0">
              <a:buNone/>
              <a:defRPr sz="2100" b="1"/>
            </a:lvl7pPr>
            <a:lvl8pPr marL="4267093" indent="0">
              <a:buNone/>
              <a:defRPr sz="2100" b="1"/>
            </a:lvl8pPr>
            <a:lvl9pPr marL="4876678" indent="0">
              <a:buNone/>
              <a:defRPr sz="21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3200"/>
            </a:lvl1pPr>
            <a:lvl2pPr>
              <a:defRPr sz="2700"/>
            </a:lvl2pPr>
            <a:lvl3pPr>
              <a:defRPr sz="2400"/>
            </a:lvl3pPr>
            <a:lvl4pPr>
              <a:defRPr sz="2100"/>
            </a:lvl4pPr>
            <a:lvl5pPr>
              <a:defRPr sz="2100"/>
            </a:lvl5pPr>
            <a:lvl6pPr>
              <a:defRPr sz="2100"/>
            </a:lvl6pPr>
            <a:lvl7pPr>
              <a:defRPr sz="2100"/>
            </a:lvl7pPr>
            <a:lvl8pPr>
              <a:defRPr sz="2100"/>
            </a:lvl8pPr>
            <a:lvl9pPr>
              <a:defRPr sz="2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a:extLst>
              <a:ext uri="{FF2B5EF4-FFF2-40B4-BE49-F238E27FC236}">
                <a16:creationId xmlns:a16="http://schemas.microsoft.com/office/drawing/2014/main" id="{D067E70D-B190-45D2-831D-6315286043B9}"/>
              </a:ext>
            </a:extLst>
          </p:cNvPr>
          <p:cNvSpPr>
            <a:spLocks noGrp="1"/>
          </p:cNvSpPr>
          <p:nvPr>
            <p:ph type="dt" sz="half" idx="10"/>
          </p:nvPr>
        </p:nvSpPr>
        <p:spPr/>
        <p:txBody>
          <a:bodyPr/>
          <a:lstStyle>
            <a:lvl1pPr>
              <a:defRPr/>
            </a:lvl1pPr>
          </a:lstStyle>
          <a:p>
            <a:pPr>
              <a:defRPr/>
            </a:pPr>
            <a:fld id="{DBEE24CC-007B-413F-8FA0-5391C22E491D}" type="datetimeFigureOut">
              <a:rPr lang="en-GB" altLang="en-US"/>
              <a:pPr>
                <a:defRPr/>
              </a:pPr>
              <a:t>27/10/2021</a:t>
            </a:fld>
            <a:endParaRPr lang="en-GB" altLang="en-US"/>
          </a:p>
        </p:txBody>
      </p:sp>
      <p:sp>
        <p:nvSpPr>
          <p:cNvPr id="8" name="Footer Placeholder 4">
            <a:extLst>
              <a:ext uri="{FF2B5EF4-FFF2-40B4-BE49-F238E27FC236}">
                <a16:creationId xmlns:a16="http://schemas.microsoft.com/office/drawing/2014/main" id="{736AAAE1-CE48-4EFB-83BD-7F1F00564B48}"/>
              </a:ext>
            </a:extLst>
          </p:cNvPr>
          <p:cNvSpPr>
            <a:spLocks noGrp="1"/>
          </p:cNvSpPr>
          <p:nvPr>
            <p:ph type="ftr" sz="quarter" idx="11"/>
          </p:nvPr>
        </p:nvSpPr>
        <p:spPr/>
        <p:txBody>
          <a:bodyPr/>
          <a:lstStyle>
            <a:lvl1pPr>
              <a:defRPr/>
            </a:lvl1pPr>
          </a:lstStyle>
          <a:p>
            <a:pPr>
              <a:defRPr/>
            </a:pPr>
            <a:endParaRPr lang="en-GB"/>
          </a:p>
        </p:txBody>
      </p:sp>
      <p:sp>
        <p:nvSpPr>
          <p:cNvPr id="9" name="Slide Number Placeholder 5">
            <a:extLst>
              <a:ext uri="{FF2B5EF4-FFF2-40B4-BE49-F238E27FC236}">
                <a16:creationId xmlns:a16="http://schemas.microsoft.com/office/drawing/2014/main" id="{B835CD84-B9F4-4C01-8019-834A094A8BEE}"/>
              </a:ext>
            </a:extLst>
          </p:cNvPr>
          <p:cNvSpPr>
            <a:spLocks noGrp="1"/>
          </p:cNvSpPr>
          <p:nvPr>
            <p:ph type="sldNum" sz="quarter" idx="12"/>
          </p:nvPr>
        </p:nvSpPr>
        <p:spPr/>
        <p:txBody>
          <a:bodyPr/>
          <a:lstStyle>
            <a:lvl1pPr>
              <a:defRPr/>
            </a:lvl1pPr>
          </a:lstStyle>
          <a:p>
            <a:pPr>
              <a:defRPr/>
            </a:pPr>
            <a:fld id="{22620C73-5D3E-479F-8E60-3E63F30CC0B4}" type="slidenum">
              <a:rPr lang="en-GB" altLang="en-US"/>
              <a:pPr>
                <a:defRPr/>
              </a:pPr>
              <a:t>‹#›</a:t>
            </a:fld>
            <a:endParaRPr lang="en-GB" altLang="en-US"/>
          </a:p>
        </p:txBody>
      </p:sp>
    </p:spTree>
    <p:extLst>
      <p:ext uri="{BB962C8B-B14F-4D97-AF65-F5344CB8AC3E}">
        <p14:creationId xmlns:p14="http://schemas.microsoft.com/office/powerpoint/2010/main" val="32803121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a:extLst>
              <a:ext uri="{FF2B5EF4-FFF2-40B4-BE49-F238E27FC236}">
                <a16:creationId xmlns:a16="http://schemas.microsoft.com/office/drawing/2014/main" id="{E0ED6B30-65A8-4191-BE71-ED7FEFD5BD27}"/>
              </a:ext>
            </a:extLst>
          </p:cNvPr>
          <p:cNvSpPr>
            <a:spLocks noGrp="1"/>
          </p:cNvSpPr>
          <p:nvPr>
            <p:ph type="dt" sz="half" idx="10"/>
          </p:nvPr>
        </p:nvSpPr>
        <p:spPr/>
        <p:txBody>
          <a:bodyPr/>
          <a:lstStyle>
            <a:lvl1pPr>
              <a:defRPr/>
            </a:lvl1pPr>
          </a:lstStyle>
          <a:p>
            <a:pPr>
              <a:defRPr/>
            </a:pPr>
            <a:fld id="{1C09A8AD-837E-4B02-8B7F-F286B9D3968A}" type="datetimeFigureOut">
              <a:rPr lang="en-GB" altLang="en-US"/>
              <a:pPr>
                <a:defRPr/>
              </a:pPr>
              <a:t>27/10/2021</a:t>
            </a:fld>
            <a:endParaRPr lang="en-GB" altLang="en-US"/>
          </a:p>
        </p:txBody>
      </p:sp>
      <p:sp>
        <p:nvSpPr>
          <p:cNvPr id="4" name="Footer Placeholder 4">
            <a:extLst>
              <a:ext uri="{FF2B5EF4-FFF2-40B4-BE49-F238E27FC236}">
                <a16:creationId xmlns:a16="http://schemas.microsoft.com/office/drawing/2014/main" id="{5157FCB8-C10B-4464-ACF3-2221E3EAC624}"/>
              </a:ext>
            </a:extLst>
          </p:cNvPr>
          <p:cNvSpPr>
            <a:spLocks noGrp="1"/>
          </p:cNvSpPr>
          <p:nvPr>
            <p:ph type="ftr" sz="quarter" idx="11"/>
          </p:nvPr>
        </p:nvSpPr>
        <p:spPr/>
        <p:txBody>
          <a:bodyPr/>
          <a:lstStyle>
            <a:lvl1pPr>
              <a:defRPr/>
            </a:lvl1pPr>
          </a:lstStyle>
          <a:p>
            <a:pPr>
              <a:defRPr/>
            </a:pPr>
            <a:endParaRPr lang="en-GB"/>
          </a:p>
        </p:txBody>
      </p:sp>
      <p:sp>
        <p:nvSpPr>
          <p:cNvPr id="5" name="Slide Number Placeholder 5">
            <a:extLst>
              <a:ext uri="{FF2B5EF4-FFF2-40B4-BE49-F238E27FC236}">
                <a16:creationId xmlns:a16="http://schemas.microsoft.com/office/drawing/2014/main" id="{F3DD73AC-83BA-49FA-94FF-11F6D67E8C3B}"/>
              </a:ext>
            </a:extLst>
          </p:cNvPr>
          <p:cNvSpPr>
            <a:spLocks noGrp="1"/>
          </p:cNvSpPr>
          <p:nvPr>
            <p:ph type="sldNum" sz="quarter" idx="12"/>
          </p:nvPr>
        </p:nvSpPr>
        <p:spPr/>
        <p:txBody>
          <a:bodyPr/>
          <a:lstStyle>
            <a:lvl1pPr>
              <a:defRPr/>
            </a:lvl1pPr>
          </a:lstStyle>
          <a:p>
            <a:pPr>
              <a:defRPr/>
            </a:pPr>
            <a:fld id="{0B258BA3-30F8-43D7-BEC4-193DD0E2F99B}" type="slidenum">
              <a:rPr lang="en-GB" altLang="en-US"/>
              <a:pPr>
                <a:defRPr/>
              </a:pPr>
              <a:t>‹#›</a:t>
            </a:fld>
            <a:endParaRPr lang="en-GB" altLang="en-US"/>
          </a:p>
        </p:txBody>
      </p:sp>
    </p:spTree>
    <p:extLst>
      <p:ext uri="{BB962C8B-B14F-4D97-AF65-F5344CB8AC3E}">
        <p14:creationId xmlns:p14="http://schemas.microsoft.com/office/powerpoint/2010/main" val="118961067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537EF3E0-05C4-4D3A-9496-DA4B358F0515}"/>
              </a:ext>
            </a:extLst>
          </p:cNvPr>
          <p:cNvSpPr>
            <a:spLocks noGrp="1"/>
          </p:cNvSpPr>
          <p:nvPr>
            <p:ph type="dt" sz="half" idx="10"/>
          </p:nvPr>
        </p:nvSpPr>
        <p:spPr/>
        <p:txBody>
          <a:bodyPr/>
          <a:lstStyle>
            <a:lvl1pPr>
              <a:defRPr/>
            </a:lvl1pPr>
          </a:lstStyle>
          <a:p>
            <a:pPr>
              <a:defRPr/>
            </a:pPr>
            <a:fld id="{E2CE5C03-E38E-4352-A2AD-70778718405C}" type="datetimeFigureOut">
              <a:rPr lang="en-GB" altLang="en-US"/>
              <a:pPr>
                <a:defRPr/>
              </a:pPr>
              <a:t>27/10/2021</a:t>
            </a:fld>
            <a:endParaRPr lang="en-GB" altLang="en-US"/>
          </a:p>
        </p:txBody>
      </p:sp>
      <p:sp>
        <p:nvSpPr>
          <p:cNvPr id="3" name="Footer Placeholder 4">
            <a:extLst>
              <a:ext uri="{FF2B5EF4-FFF2-40B4-BE49-F238E27FC236}">
                <a16:creationId xmlns:a16="http://schemas.microsoft.com/office/drawing/2014/main" id="{6D9C7AF0-8174-4D53-9B35-B3F11AF83FD6}"/>
              </a:ext>
            </a:extLst>
          </p:cNvPr>
          <p:cNvSpPr>
            <a:spLocks noGrp="1"/>
          </p:cNvSpPr>
          <p:nvPr>
            <p:ph type="ftr" sz="quarter" idx="11"/>
          </p:nvPr>
        </p:nvSpPr>
        <p:spPr/>
        <p:txBody>
          <a:bodyPr/>
          <a:lstStyle>
            <a:lvl1pPr>
              <a:defRPr/>
            </a:lvl1pPr>
          </a:lstStyle>
          <a:p>
            <a:pPr>
              <a:defRPr/>
            </a:pPr>
            <a:endParaRPr lang="en-GB"/>
          </a:p>
        </p:txBody>
      </p:sp>
      <p:sp>
        <p:nvSpPr>
          <p:cNvPr id="4" name="Slide Number Placeholder 5">
            <a:extLst>
              <a:ext uri="{FF2B5EF4-FFF2-40B4-BE49-F238E27FC236}">
                <a16:creationId xmlns:a16="http://schemas.microsoft.com/office/drawing/2014/main" id="{183E01EB-6067-4E18-BD1D-012D55E726A6}"/>
              </a:ext>
            </a:extLst>
          </p:cNvPr>
          <p:cNvSpPr>
            <a:spLocks noGrp="1"/>
          </p:cNvSpPr>
          <p:nvPr>
            <p:ph type="sldNum" sz="quarter" idx="12"/>
          </p:nvPr>
        </p:nvSpPr>
        <p:spPr/>
        <p:txBody>
          <a:bodyPr/>
          <a:lstStyle>
            <a:lvl1pPr>
              <a:defRPr/>
            </a:lvl1pPr>
          </a:lstStyle>
          <a:p>
            <a:pPr>
              <a:defRPr/>
            </a:pPr>
            <a:fld id="{7B63606E-AEC7-496F-926E-133378177264}" type="slidenum">
              <a:rPr lang="en-GB" altLang="en-US"/>
              <a:pPr>
                <a:defRPr/>
              </a:pPr>
              <a:t>‹#›</a:t>
            </a:fld>
            <a:endParaRPr lang="en-GB" altLang="en-US"/>
          </a:p>
        </p:txBody>
      </p:sp>
    </p:spTree>
    <p:extLst>
      <p:ext uri="{BB962C8B-B14F-4D97-AF65-F5344CB8AC3E}">
        <p14:creationId xmlns:p14="http://schemas.microsoft.com/office/powerpoint/2010/main" val="39189070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49"/>
            <a:ext cx="4011084" cy="1162051"/>
          </a:xfrm>
        </p:spPr>
        <p:txBody>
          <a:bodyPr anchor="b"/>
          <a:lstStyle>
            <a:lvl1pPr algn="l">
              <a:defRPr sz="2700" b="1"/>
            </a:lvl1pPr>
          </a:lstStyle>
          <a:p>
            <a:r>
              <a:rPr lang="en-US"/>
              <a:t>Click to edit Master title style</a:t>
            </a:r>
            <a:endParaRPr lang="en-GB"/>
          </a:p>
        </p:txBody>
      </p:sp>
      <p:sp>
        <p:nvSpPr>
          <p:cNvPr id="3" name="Content Placeholder 2"/>
          <p:cNvSpPr>
            <a:spLocks noGrp="1"/>
          </p:cNvSpPr>
          <p:nvPr>
            <p:ph idx="1"/>
          </p:nvPr>
        </p:nvSpPr>
        <p:spPr>
          <a:xfrm>
            <a:off x="4766733" y="273052"/>
            <a:ext cx="6815667" cy="5853113"/>
          </a:xfrm>
        </p:spPr>
        <p:txBody>
          <a:bodyPr/>
          <a:lstStyle>
            <a:lvl1pPr>
              <a:defRPr sz="4300"/>
            </a:lvl1pPr>
            <a:lvl2pPr>
              <a:defRPr sz="3700"/>
            </a:lvl2pPr>
            <a:lvl3pPr>
              <a:defRPr sz="3200"/>
            </a:lvl3pPr>
            <a:lvl4pPr>
              <a:defRPr sz="2700"/>
            </a:lvl4pPr>
            <a:lvl5pPr>
              <a:defRPr sz="2700"/>
            </a:lvl5pPr>
            <a:lvl6pPr>
              <a:defRPr sz="2700"/>
            </a:lvl6pPr>
            <a:lvl7pPr>
              <a:defRPr sz="2700"/>
            </a:lvl7pPr>
            <a:lvl8pPr>
              <a:defRPr sz="2700"/>
            </a:lvl8pPr>
            <a:lvl9pPr>
              <a:defRPr sz="2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2" y="1435102"/>
            <a:ext cx="4011084" cy="4691063"/>
          </a:xfrm>
        </p:spPr>
        <p:txBody>
          <a:bodyPr/>
          <a:lstStyle>
            <a:lvl1pPr marL="0" indent="0">
              <a:buNone/>
              <a:defRPr sz="1900"/>
            </a:lvl1pPr>
            <a:lvl2pPr marL="609585" indent="0">
              <a:buNone/>
              <a:defRPr sz="1600"/>
            </a:lvl2pPr>
            <a:lvl3pPr marL="1219170" indent="0">
              <a:buNone/>
              <a:defRPr sz="1300"/>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Click to edit Master text styles</a:t>
            </a:r>
          </a:p>
        </p:txBody>
      </p:sp>
      <p:sp>
        <p:nvSpPr>
          <p:cNvPr id="5" name="Date Placeholder 3">
            <a:extLst>
              <a:ext uri="{FF2B5EF4-FFF2-40B4-BE49-F238E27FC236}">
                <a16:creationId xmlns:a16="http://schemas.microsoft.com/office/drawing/2014/main" id="{3090D2EC-F39D-4C82-9FA0-984054D6255E}"/>
              </a:ext>
            </a:extLst>
          </p:cNvPr>
          <p:cNvSpPr>
            <a:spLocks noGrp="1"/>
          </p:cNvSpPr>
          <p:nvPr>
            <p:ph type="dt" sz="half" idx="10"/>
          </p:nvPr>
        </p:nvSpPr>
        <p:spPr/>
        <p:txBody>
          <a:bodyPr/>
          <a:lstStyle>
            <a:lvl1pPr>
              <a:defRPr/>
            </a:lvl1pPr>
          </a:lstStyle>
          <a:p>
            <a:pPr>
              <a:defRPr/>
            </a:pPr>
            <a:fld id="{FC2844DF-4A7D-4176-B066-C1C29B9D3004}" type="datetimeFigureOut">
              <a:rPr lang="en-GB" altLang="en-US"/>
              <a:pPr>
                <a:defRPr/>
              </a:pPr>
              <a:t>27/10/2021</a:t>
            </a:fld>
            <a:endParaRPr lang="en-GB" altLang="en-US"/>
          </a:p>
        </p:txBody>
      </p:sp>
      <p:sp>
        <p:nvSpPr>
          <p:cNvPr id="6" name="Footer Placeholder 4">
            <a:extLst>
              <a:ext uri="{FF2B5EF4-FFF2-40B4-BE49-F238E27FC236}">
                <a16:creationId xmlns:a16="http://schemas.microsoft.com/office/drawing/2014/main" id="{C6DD9888-71F8-410E-A463-8784BCECBCA2}"/>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BF307B45-EDDC-478F-901D-C76343F6FF39}"/>
              </a:ext>
            </a:extLst>
          </p:cNvPr>
          <p:cNvSpPr>
            <a:spLocks noGrp="1"/>
          </p:cNvSpPr>
          <p:nvPr>
            <p:ph type="sldNum" sz="quarter" idx="12"/>
          </p:nvPr>
        </p:nvSpPr>
        <p:spPr/>
        <p:txBody>
          <a:bodyPr/>
          <a:lstStyle>
            <a:lvl1pPr>
              <a:defRPr/>
            </a:lvl1pPr>
          </a:lstStyle>
          <a:p>
            <a:pPr>
              <a:defRPr/>
            </a:pPr>
            <a:fld id="{33A95AE7-6184-4BCE-9795-5F475CB048BB}" type="slidenum">
              <a:rPr lang="en-GB" altLang="en-US"/>
              <a:pPr>
                <a:defRPr/>
              </a:pPr>
              <a:t>‹#›</a:t>
            </a:fld>
            <a:endParaRPr lang="en-GB" altLang="en-US"/>
          </a:p>
        </p:txBody>
      </p:sp>
    </p:spTree>
    <p:extLst>
      <p:ext uri="{BB962C8B-B14F-4D97-AF65-F5344CB8AC3E}">
        <p14:creationId xmlns:p14="http://schemas.microsoft.com/office/powerpoint/2010/main" val="7911418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CFB6C1-3D1A-44BF-9C7B-19CDC4B8A02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8F23659-806E-435F-8579-657BE2291F0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9AB3090-7FD2-49FE-924E-7ECF42F04ED6}"/>
              </a:ext>
            </a:extLst>
          </p:cNvPr>
          <p:cNvSpPr>
            <a:spLocks noGrp="1"/>
          </p:cNvSpPr>
          <p:nvPr>
            <p:ph type="dt" sz="half" idx="10"/>
          </p:nvPr>
        </p:nvSpPr>
        <p:spPr/>
        <p:txBody>
          <a:bodyPr/>
          <a:lstStyle/>
          <a:p>
            <a:fld id="{8A6F44D6-5A06-4AD2-9606-842925F6ADBB}" type="datetimeFigureOut">
              <a:rPr lang="en-GB" smtClean="0"/>
              <a:t>27/10/2021</a:t>
            </a:fld>
            <a:endParaRPr lang="en-GB"/>
          </a:p>
        </p:txBody>
      </p:sp>
      <p:sp>
        <p:nvSpPr>
          <p:cNvPr id="5" name="Footer Placeholder 4">
            <a:extLst>
              <a:ext uri="{FF2B5EF4-FFF2-40B4-BE49-F238E27FC236}">
                <a16:creationId xmlns:a16="http://schemas.microsoft.com/office/drawing/2014/main" id="{E5DB7B6E-682C-4271-AA8E-1543145E981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D11928D-6953-4912-9F50-C22835DB461B}"/>
              </a:ext>
            </a:extLst>
          </p:cNvPr>
          <p:cNvSpPr>
            <a:spLocks noGrp="1"/>
          </p:cNvSpPr>
          <p:nvPr>
            <p:ph type="sldNum" sz="quarter" idx="12"/>
          </p:nvPr>
        </p:nvSpPr>
        <p:spPr/>
        <p:txBody>
          <a:bodyPr/>
          <a:lstStyle/>
          <a:p>
            <a:fld id="{353D8D66-A98A-4F6F-83CB-1C96B3C48D4D}" type="slidenum">
              <a:rPr lang="en-GB" smtClean="0"/>
              <a:t>‹#›</a:t>
            </a:fld>
            <a:endParaRPr lang="en-GB"/>
          </a:p>
        </p:txBody>
      </p:sp>
    </p:spTree>
    <p:extLst>
      <p:ext uri="{BB962C8B-B14F-4D97-AF65-F5344CB8AC3E}">
        <p14:creationId xmlns:p14="http://schemas.microsoft.com/office/powerpoint/2010/main" val="367744850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9"/>
          </a:xfrm>
        </p:spPr>
        <p:txBody>
          <a:bodyPr anchor="b"/>
          <a:lstStyle>
            <a:lvl1pPr algn="l">
              <a:defRPr sz="27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4300"/>
            </a:lvl1pPr>
            <a:lvl2pPr marL="609585" indent="0">
              <a:buNone/>
              <a:defRPr sz="3700"/>
            </a:lvl2pPr>
            <a:lvl3pPr marL="1219170" indent="0">
              <a:buNone/>
              <a:defRPr sz="3200"/>
            </a:lvl3pPr>
            <a:lvl4pPr marL="1828754" indent="0">
              <a:buNone/>
              <a:defRPr sz="2700"/>
            </a:lvl4pPr>
            <a:lvl5pPr marL="2438339" indent="0">
              <a:buNone/>
              <a:defRPr sz="2700"/>
            </a:lvl5pPr>
            <a:lvl6pPr marL="3047924" indent="0">
              <a:buNone/>
              <a:defRPr sz="2700"/>
            </a:lvl6pPr>
            <a:lvl7pPr marL="3657509" indent="0">
              <a:buNone/>
              <a:defRPr sz="2700"/>
            </a:lvl7pPr>
            <a:lvl8pPr marL="4267093" indent="0">
              <a:buNone/>
              <a:defRPr sz="2700"/>
            </a:lvl8pPr>
            <a:lvl9pPr marL="4876678" indent="0">
              <a:buNone/>
              <a:defRPr sz="2700"/>
            </a:lvl9pPr>
          </a:lstStyle>
          <a:p>
            <a:pPr lvl="0"/>
            <a:endParaRPr lang="en-GB" noProof="0"/>
          </a:p>
        </p:txBody>
      </p:sp>
      <p:sp>
        <p:nvSpPr>
          <p:cNvPr id="4" name="Text Placeholder 3"/>
          <p:cNvSpPr>
            <a:spLocks noGrp="1"/>
          </p:cNvSpPr>
          <p:nvPr>
            <p:ph type="body" sz="half" idx="2"/>
          </p:nvPr>
        </p:nvSpPr>
        <p:spPr>
          <a:xfrm>
            <a:off x="2389717" y="5367338"/>
            <a:ext cx="7315200" cy="804863"/>
          </a:xfrm>
        </p:spPr>
        <p:txBody>
          <a:bodyPr/>
          <a:lstStyle>
            <a:lvl1pPr marL="0" indent="0">
              <a:buNone/>
              <a:defRPr sz="1900"/>
            </a:lvl1pPr>
            <a:lvl2pPr marL="609585" indent="0">
              <a:buNone/>
              <a:defRPr sz="1600"/>
            </a:lvl2pPr>
            <a:lvl3pPr marL="1219170" indent="0">
              <a:buNone/>
              <a:defRPr sz="1300"/>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Click to edit Master text styles</a:t>
            </a:r>
          </a:p>
        </p:txBody>
      </p:sp>
      <p:sp>
        <p:nvSpPr>
          <p:cNvPr id="5" name="Date Placeholder 3">
            <a:extLst>
              <a:ext uri="{FF2B5EF4-FFF2-40B4-BE49-F238E27FC236}">
                <a16:creationId xmlns:a16="http://schemas.microsoft.com/office/drawing/2014/main" id="{6D16A794-A0AF-4590-8101-19071944E3CA}"/>
              </a:ext>
            </a:extLst>
          </p:cNvPr>
          <p:cNvSpPr>
            <a:spLocks noGrp="1"/>
          </p:cNvSpPr>
          <p:nvPr>
            <p:ph type="dt" sz="half" idx="10"/>
          </p:nvPr>
        </p:nvSpPr>
        <p:spPr/>
        <p:txBody>
          <a:bodyPr/>
          <a:lstStyle>
            <a:lvl1pPr>
              <a:defRPr/>
            </a:lvl1pPr>
          </a:lstStyle>
          <a:p>
            <a:pPr>
              <a:defRPr/>
            </a:pPr>
            <a:fld id="{D3908C32-1E71-4E3B-99C9-17CB394BEE45}" type="datetimeFigureOut">
              <a:rPr lang="en-GB" altLang="en-US"/>
              <a:pPr>
                <a:defRPr/>
              </a:pPr>
              <a:t>27/10/2021</a:t>
            </a:fld>
            <a:endParaRPr lang="en-GB" altLang="en-US"/>
          </a:p>
        </p:txBody>
      </p:sp>
      <p:sp>
        <p:nvSpPr>
          <p:cNvPr id="6" name="Footer Placeholder 4">
            <a:extLst>
              <a:ext uri="{FF2B5EF4-FFF2-40B4-BE49-F238E27FC236}">
                <a16:creationId xmlns:a16="http://schemas.microsoft.com/office/drawing/2014/main" id="{A6C76183-5F48-4349-955D-5664B728B67A}"/>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370810CB-34C9-4A55-9B45-DCC09C059F72}"/>
              </a:ext>
            </a:extLst>
          </p:cNvPr>
          <p:cNvSpPr>
            <a:spLocks noGrp="1"/>
          </p:cNvSpPr>
          <p:nvPr>
            <p:ph type="sldNum" sz="quarter" idx="12"/>
          </p:nvPr>
        </p:nvSpPr>
        <p:spPr/>
        <p:txBody>
          <a:bodyPr/>
          <a:lstStyle>
            <a:lvl1pPr>
              <a:defRPr/>
            </a:lvl1pPr>
          </a:lstStyle>
          <a:p>
            <a:pPr>
              <a:defRPr/>
            </a:pPr>
            <a:fld id="{A03DDB90-7B07-4B28-8EF7-82C320B0E4D8}" type="slidenum">
              <a:rPr lang="en-GB" altLang="en-US"/>
              <a:pPr>
                <a:defRPr/>
              </a:pPr>
              <a:t>‹#›</a:t>
            </a:fld>
            <a:endParaRPr lang="en-GB" altLang="en-US"/>
          </a:p>
        </p:txBody>
      </p:sp>
    </p:spTree>
    <p:extLst>
      <p:ext uri="{BB962C8B-B14F-4D97-AF65-F5344CB8AC3E}">
        <p14:creationId xmlns:p14="http://schemas.microsoft.com/office/powerpoint/2010/main" val="138102352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7C886C6-8A86-4E4F-AA4F-59A3C9F970BE}"/>
              </a:ext>
            </a:extLst>
          </p:cNvPr>
          <p:cNvSpPr>
            <a:spLocks noGrp="1"/>
          </p:cNvSpPr>
          <p:nvPr>
            <p:ph type="dt" sz="half" idx="10"/>
          </p:nvPr>
        </p:nvSpPr>
        <p:spPr/>
        <p:txBody>
          <a:bodyPr/>
          <a:lstStyle>
            <a:lvl1pPr>
              <a:defRPr/>
            </a:lvl1pPr>
          </a:lstStyle>
          <a:p>
            <a:pPr>
              <a:defRPr/>
            </a:pPr>
            <a:fld id="{7236861F-A95A-4ABE-8707-16EFA843E820}" type="datetimeFigureOut">
              <a:rPr lang="en-GB" altLang="en-US"/>
              <a:pPr>
                <a:defRPr/>
              </a:pPr>
              <a:t>27/10/2021</a:t>
            </a:fld>
            <a:endParaRPr lang="en-GB" altLang="en-US"/>
          </a:p>
        </p:txBody>
      </p:sp>
      <p:sp>
        <p:nvSpPr>
          <p:cNvPr id="5" name="Footer Placeholder 4">
            <a:extLst>
              <a:ext uri="{FF2B5EF4-FFF2-40B4-BE49-F238E27FC236}">
                <a16:creationId xmlns:a16="http://schemas.microsoft.com/office/drawing/2014/main" id="{1EB1D87B-7C44-4E02-B63F-1C9F041580D5}"/>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F1C4DB33-1817-4F47-9152-FF6717383173}"/>
              </a:ext>
            </a:extLst>
          </p:cNvPr>
          <p:cNvSpPr>
            <a:spLocks noGrp="1"/>
          </p:cNvSpPr>
          <p:nvPr>
            <p:ph type="sldNum" sz="quarter" idx="12"/>
          </p:nvPr>
        </p:nvSpPr>
        <p:spPr/>
        <p:txBody>
          <a:bodyPr/>
          <a:lstStyle>
            <a:lvl1pPr>
              <a:defRPr/>
            </a:lvl1pPr>
          </a:lstStyle>
          <a:p>
            <a:pPr>
              <a:defRPr/>
            </a:pPr>
            <a:fld id="{682565E7-0CEB-4011-9346-7A8499BFBF4D}" type="slidenum">
              <a:rPr lang="en-GB" altLang="en-US"/>
              <a:pPr>
                <a:defRPr/>
              </a:pPr>
              <a:t>‹#›</a:t>
            </a:fld>
            <a:endParaRPr lang="en-GB" altLang="en-US"/>
          </a:p>
        </p:txBody>
      </p:sp>
    </p:spTree>
    <p:extLst>
      <p:ext uri="{BB962C8B-B14F-4D97-AF65-F5344CB8AC3E}">
        <p14:creationId xmlns:p14="http://schemas.microsoft.com/office/powerpoint/2010/main" val="17734118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95B235F-0758-4258-93D4-6F8EAEA5CCF5}"/>
              </a:ext>
            </a:extLst>
          </p:cNvPr>
          <p:cNvSpPr>
            <a:spLocks noGrp="1"/>
          </p:cNvSpPr>
          <p:nvPr>
            <p:ph type="dt" sz="half" idx="10"/>
          </p:nvPr>
        </p:nvSpPr>
        <p:spPr/>
        <p:txBody>
          <a:bodyPr/>
          <a:lstStyle>
            <a:lvl1pPr>
              <a:defRPr/>
            </a:lvl1pPr>
          </a:lstStyle>
          <a:p>
            <a:pPr>
              <a:defRPr/>
            </a:pPr>
            <a:fld id="{96556720-A8EB-41F6-BED0-4C3A9323041C}" type="datetimeFigureOut">
              <a:rPr lang="en-GB" altLang="en-US"/>
              <a:pPr>
                <a:defRPr/>
              </a:pPr>
              <a:t>27/10/2021</a:t>
            </a:fld>
            <a:endParaRPr lang="en-GB" altLang="en-US"/>
          </a:p>
        </p:txBody>
      </p:sp>
      <p:sp>
        <p:nvSpPr>
          <p:cNvPr id="5" name="Footer Placeholder 4">
            <a:extLst>
              <a:ext uri="{FF2B5EF4-FFF2-40B4-BE49-F238E27FC236}">
                <a16:creationId xmlns:a16="http://schemas.microsoft.com/office/drawing/2014/main" id="{40093A35-7984-41EE-95DC-ACEFD17DB47F}"/>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47C290B5-0C5C-440A-97C4-389E3FB31323}"/>
              </a:ext>
            </a:extLst>
          </p:cNvPr>
          <p:cNvSpPr>
            <a:spLocks noGrp="1"/>
          </p:cNvSpPr>
          <p:nvPr>
            <p:ph type="sldNum" sz="quarter" idx="12"/>
          </p:nvPr>
        </p:nvSpPr>
        <p:spPr/>
        <p:txBody>
          <a:bodyPr/>
          <a:lstStyle>
            <a:lvl1pPr>
              <a:defRPr/>
            </a:lvl1pPr>
          </a:lstStyle>
          <a:p>
            <a:pPr>
              <a:defRPr/>
            </a:pPr>
            <a:fld id="{174B1170-512A-4754-9048-B4B9358AF1BD}" type="slidenum">
              <a:rPr lang="en-GB" altLang="en-US"/>
              <a:pPr>
                <a:defRPr/>
              </a:pPr>
              <a:t>‹#›</a:t>
            </a:fld>
            <a:endParaRPr lang="en-GB" altLang="en-US"/>
          </a:p>
        </p:txBody>
      </p:sp>
    </p:spTree>
    <p:extLst>
      <p:ext uri="{BB962C8B-B14F-4D97-AF65-F5344CB8AC3E}">
        <p14:creationId xmlns:p14="http://schemas.microsoft.com/office/powerpoint/2010/main" val="3181458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BAB011-58EB-445D-BBBA-BF45B5E1E4F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00F1ABF-7AF7-432A-8BB4-8358F39F24F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1EE0EB9-33B5-45C0-ACAE-13FFF3A98544}"/>
              </a:ext>
            </a:extLst>
          </p:cNvPr>
          <p:cNvSpPr>
            <a:spLocks noGrp="1"/>
          </p:cNvSpPr>
          <p:nvPr>
            <p:ph type="dt" sz="half" idx="10"/>
          </p:nvPr>
        </p:nvSpPr>
        <p:spPr/>
        <p:txBody>
          <a:bodyPr/>
          <a:lstStyle/>
          <a:p>
            <a:fld id="{8A6F44D6-5A06-4AD2-9606-842925F6ADBB}" type="datetimeFigureOut">
              <a:rPr lang="en-GB" smtClean="0"/>
              <a:t>27/10/2021</a:t>
            </a:fld>
            <a:endParaRPr lang="en-GB"/>
          </a:p>
        </p:txBody>
      </p:sp>
      <p:sp>
        <p:nvSpPr>
          <p:cNvPr id="5" name="Footer Placeholder 4">
            <a:extLst>
              <a:ext uri="{FF2B5EF4-FFF2-40B4-BE49-F238E27FC236}">
                <a16:creationId xmlns:a16="http://schemas.microsoft.com/office/drawing/2014/main" id="{FEE4FC5E-7D63-4E94-9647-1304790B228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B4691FC-BDE9-4F3B-A20F-FCE0BF5B6C9F}"/>
              </a:ext>
            </a:extLst>
          </p:cNvPr>
          <p:cNvSpPr>
            <a:spLocks noGrp="1"/>
          </p:cNvSpPr>
          <p:nvPr>
            <p:ph type="sldNum" sz="quarter" idx="12"/>
          </p:nvPr>
        </p:nvSpPr>
        <p:spPr/>
        <p:txBody>
          <a:bodyPr/>
          <a:lstStyle/>
          <a:p>
            <a:fld id="{353D8D66-A98A-4F6F-83CB-1C96B3C48D4D}" type="slidenum">
              <a:rPr lang="en-GB" smtClean="0"/>
              <a:t>‹#›</a:t>
            </a:fld>
            <a:endParaRPr lang="en-GB"/>
          </a:p>
        </p:txBody>
      </p:sp>
    </p:spTree>
    <p:extLst>
      <p:ext uri="{BB962C8B-B14F-4D97-AF65-F5344CB8AC3E}">
        <p14:creationId xmlns:p14="http://schemas.microsoft.com/office/powerpoint/2010/main" val="14267259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603ED-E040-46AB-A89D-9DE719E8A76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4174DAD-A905-4EA9-A867-6D70E176BC9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5A1E860-1A89-498D-AB79-F20AD55B346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AEE6C4D-0D51-4143-A986-0D69481CF5C9}"/>
              </a:ext>
            </a:extLst>
          </p:cNvPr>
          <p:cNvSpPr>
            <a:spLocks noGrp="1"/>
          </p:cNvSpPr>
          <p:nvPr>
            <p:ph type="dt" sz="half" idx="10"/>
          </p:nvPr>
        </p:nvSpPr>
        <p:spPr/>
        <p:txBody>
          <a:bodyPr/>
          <a:lstStyle/>
          <a:p>
            <a:fld id="{8A6F44D6-5A06-4AD2-9606-842925F6ADBB}" type="datetimeFigureOut">
              <a:rPr lang="en-GB" smtClean="0"/>
              <a:t>27/10/2021</a:t>
            </a:fld>
            <a:endParaRPr lang="en-GB"/>
          </a:p>
        </p:txBody>
      </p:sp>
      <p:sp>
        <p:nvSpPr>
          <p:cNvPr id="6" name="Footer Placeholder 5">
            <a:extLst>
              <a:ext uri="{FF2B5EF4-FFF2-40B4-BE49-F238E27FC236}">
                <a16:creationId xmlns:a16="http://schemas.microsoft.com/office/drawing/2014/main" id="{D8CBE87B-D578-4850-ACB3-623F346A531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097357F-2FD0-4390-AEA8-4373CB705089}"/>
              </a:ext>
            </a:extLst>
          </p:cNvPr>
          <p:cNvSpPr>
            <a:spLocks noGrp="1"/>
          </p:cNvSpPr>
          <p:nvPr>
            <p:ph type="sldNum" sz="quarter" idx="12"/>
          </p:nvPr>
        </p:nvSpPr>
        <p:spPr/>
        <p:txBody>
          <a:bodyPr/>
          <a:lstStyle/>
          <a:p>
            <a:fld id="{353D8D66-A98A-4F6F-83CB-1C96B3C48D4D}" type="slidenum">
              <a:rPr lang="en-GB" smtClean="0"/>
              <a:t>‹#›</a:t>
            </a:fld>
            <a:endParaRPr lang="en-GB"/>
          </a:p>
        </p:txBody>
      </p:sp>
    </p:spTree>
    <p:extLst>
      <p:ext uri="{BB962C8B-B14F-4D97-AF65-F5344CB8AC3E}">
        <p14:creationId xmlns:p14="http://schemas.microsoft.com/office/powerpoint/2010/main" val="32580200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6FD675-5DF9-4D13-A1D8-F6273F5F3DFE}"/>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38BFE72-FDFA-4D60-9A2C-CB0ECF71D2A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887AB8-49D9-4AED-B1A2-E2883EE1A90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23561B25-D71A-479D-AB32-84B5A29C4BF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5786D1A-9F8C-4F86-BEEC-1901DEEF1CC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91768D7-4C56-4362-9D26-9E768797C8BD}"/>
              </a:ext>
            </a:extLst>
          </p:cNvPr>
          <p:cNvSpPr>
            <a:spLocks noGrp="1"/>
          </p:cNvSpPr>
          <p:nvPr>
            <p:ph type="dt" sz="half" idx="10"/>
          </p:nvPr>
        </p:nvSpPr>
        <p:spPr/>
        <p:txBody>
          <a:bodyPr/>
          <a:lstStyle/>
          <a:p>
            <a:fld id="{8A6F44D6-5A06-4AD2-9606-842925F6ADBB}" type="datetimeFigureOut">
              <a:rPr lang="en-GB" smtClean="0"/>
              <a:t>27/10/2021</a:t>
            </a:fld>
            <a:endParaRPr lang="en-GB"/>
          </a:p>
        </p:txBody>
      </p:sp>
      <p:sp>
        <p:nvSpPr>
          <p:cNvPr id="8" name="Footer Placeholder 7">
            <a:extLst>
              <a:ext uri="{FF2B5EF4-FFF2-40B4-BE49-F238E27FC236}">
                <a16:creationId xmlns:a16="http://schemas.microsoft.com/office/drawing/2014/main" id="{57CAFBAF-6EBE-4657-B156-656AABDC4CE0}"/>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DD21C424-51DD-4620-83A0-798DC498525B}"/>
              </a:ext>
            </a:extLst>
          </p:cNvPr>
          <p:cNvSpPr>
            <a:spLocks noGrp="1"/>
          </p:cNvSpPr>
          <p:nvPr>
            <p:ph type="sldNum" sz="quarter" idx="12"/>
          </p:nvPr>
        </p:nvSpPr>
        <p:spPr/>
        <p:txBody>
          <a:bodyPr/>
          <a:lstStyle/>
          <a:p>
            <a:fld id="{353D8D66-A98A-4F6F-83CB-1C96B3C48D4D}" type="slidenum">
              <a:rPr lang="en-GB" smtClean="0"/>
              <a:t>‹#›</a:t>
            </a:fld>
            <a:endParaRPr lang="en-GB"/>
          </a:p>
        </p:txBody>
      </p:sp>
    </p:spTree>
    <p:extLst>
      <p:ext uri="{BB962C8B-B14F-4D97-AF65-F5344CB8AC3E}">
        <p14:creationId xmlns:p14="http://schemas.microsoft.com/office/powerpoint/2010/main" val="10407569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28CA46-9510-488E-90B3-75973E8DE53E}"/>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7A8C129-5145-4BE8-9C9D-6478DEF7E395}"/>
              </a:ext>
            </a:extLst>
          </p:cNvPr>
          <p:cNvSpPr>
            <a:spLocks noGrp="1"/>
          </p:cNvSpPr>
          <p:nvPr>
            <p:ph type="dt" sz="half" idx="10"/>
          </p:nvPr>
        </p:nvSpPr>
        <p:spPr/>
        <p:txBody>
          <a:bodyPr/>
          <a:lstStyle/>
          <a:p>
            <a:fld id="{8A6F44D6-5A06-4AD2-9606-842925F6ADBB}" type="datetimeFigureOut">
              <a:rPr lang="en-GB" smtClean="0"/>
              <a:t>27/10/2021</a:t>
            </a:fld>
            <a:endParaRPr lang="en-GB"/>
          </a:p>
        </p:txBody>
      </p:sp>
      <p:sp>
        <p:nvSpPr>
          <p:cNvPr id="4" name="Footer Placeholder 3">
            <a:extLst>
              <a:ext uri="{FF2B5EF4-FFF2-40B4-BE49-F238E27FC236}">
                <a16:creationId xmlns:a16="http://schemas.microsoft.com/office/drawing/2014/main" id="{509E4955-A903-4E80-ABC7-A76FBA668314}"/>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4DBF3F1-92F3-4815-8AA2-D22603BF0897}"/>
              </a:ext>
            </a:extLst>
          </p:cNvPr>
          <p:cNvSpPr>
            <a:spLocks noGrp="1"/>
          </p:cNvSpPr>
          <p:nvPr>
            <p:ph type="sldNum" sz="quarter" idx="12"/>
          </p:nvPr>
        </p:nvSpPr>
        <p:spPr/>
        <p:txBody>
          <a:bodyPr/>
          <a:lstStyle/>
          <a:p>
            <a:fld id="{353D8D66-A98A-4F6F-83CB-1C96B3C48D4D}" type="slidenum">
              <a:rPr lang="en-GB" smtClean="0"/>
              <a:t>‹#›</a:t>
            </a:fld>
            <a:endParaRPr lang="en-GB"/>
          </a:p>
        </p:txBody>
      </p:sp>
    </p:spTree>
    <p:extLst>
      <p:ext uri="{BB962C8B-B14F-4D97-AF65-F5344CB8AC3E}">
        <p14:creationId xmlns:p14="http://schemas.microsoft.com/office/powerpoint/2010/main" val="419177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61F1519-3DE9-4F3C-88A0-43DDB2830C3C}"/>
              </a:ext>
            </a:extLst>
          </p:cNvPr>
          <p:cNvSpPr>
            <a:spLocks noGrp="1"/>
          </p:cNvSpPr>
          <p:nvPr>
            <p:ph type="dt" sz="half" idx="10"/>
          </p:nvPr>
        </p:nvSpPr>
        <p:spPr/>
        <p:txBody>
          <a:bodyPr/>
          <a:lstStyle/>
          <a:p>
            <a:fld id="{8A6F44D6-5A06-4AD2-9606-842925F6ADBB}" type="datetimeFigureOut">
              <a:rPr lang="en-GB" smtClean="0"/>
              <a:t>27/10/2021</a:t>
            </a:fld>
            <a:endParaRPr lang="en-GB"/>
          </a:p>
        </p:txBody>
      </p:sp>
      <p:sp>
        <p:nvSpPr>
          <p:cNvPr id="3" name="Footer Placeholder 2">
            <a:extLst>
              <a:ext uri="{FF2B5EF4-FFF2-40B4-BE49-F238E27FC236}">
                <a16:creationId xmlns:a16="http://schemas.microsoft.com/office/drawing/2014/main" id="{E911B2A8-FBE0-493D-8972-DF8CD447071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E43C4E7A-9112-4B5C-ACCE-89DDD9A25AA3}"/>
              </a:ext>
            </a:extLst>
          </p:cNvPr>
          <p:cNvSpPr>
            <a:spLocks noGrp="1"/>
          </p:cNvSpPr>
          <p:nvPr>
            <p:ph type="sldNum" sz="quarter" idx="12"/>
          </p:nvPr>
        </p:nvSpPr>
        <p:spPr/>
        <p:txBody>
          <a:bodyPr/>
          <a:lstStyle/>
          <a:p>
            <a:fld id="{353D8D66-A98A-4F6F-83CB-1C96B3C48D4D}" type="slidenum">
              <a:rPr lang="en-GB" smtClean="0"/>
              <a:t>‹#›</a:t>
            </a:fld>
            <a:endParaRPr lang="en-GB"/>
          </a:p>
        </p:txBody>
      </p:sp>
    </p:spTree>
    <p:extLst>
      <p:ext uri="{BB962C8B-B14F-4D97-AF65-F5344CB8AC3E}">
        <p14:creationId xmlns:p14="http://schemas.microsoft.com/office/powerpoint/2010/main" val="29466378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47FC84-DF02-48ED-932D-BBD3F153F0C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274F08D-F519-4571-8F5A-B508613F9FB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E2CB962E-3AE8-4F36-A797-EF3B234AAA5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13B5049-4BD4-4B36-BAD7-2F00E4C60D58}"/>
              </a:ext>
            </a:extLst>
          </p:cNvPr>
          <p:cNvSpPr>
            <a:spLocks noGrp="1"/>
          </p:cNvSpPr>
          <p:nvPr>
            <p:ph type="dt" sz="half" idx="10"/>
          </p:nvPr>
        </p:nvSpPr>
        <p:spPr/>
        <p:txBody>
          <a:bodyPr/>
          <a:lstStyle/>
          <a:p>
            <a:fld id="{8A6F44D6-5A06-4AD2-9606-842925F6ADBB}" type="datetimeFigureOut">
              <a:rPr lang="en-GB" smtClean="0"/>
              <a:t>27/10/2021</a:t>
            </a:fld>
            <a:endParaRPr lang="en-GB"/>
          </a:p>
        </p:txBody>
      </p:sp>
      <p:sp>
        <p:nvSpPr>
          <p:cNvPr id="6" name="Footer Placeholder 5">
            <a:extLst>
              <a:ext uri="{FF2B5EF4-FFF2-40B4-BE49-F238E27FC236}">
                <a16:creationId xmlns:a16="http://schemas.microsoft.com/office/drawing/2014/main" id="{58656AEB-1734-414D-828C-CFF89E9ABA5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8700531-15D1-4917-82E8-94B7A23A38C5}"/>
              </a:ext>
            </a:extLst>
          </p:cNvPr>
          <p:cNvSpPr>
            <a:spLocks noGrp="1"/>
          </p:cNvSpPr>
          <p:nvPr>
            <p:ph type="sldNum" sz="quarter" idx="12"/>
          </p:nvPr>
        </p:nvSpPr>
        <p:spPr/>
        <p:txBody>
          <a:bodyPr/>
          <a:lstStyle/>
          <a:p>
            <a:fld id="{353D8D66-A98A-4F6F-83CB-1C96B3C48D4D}" type="slidenum">
              <a:rPr lang="en-GB" smtClean="0"/>
              <a:t>‹#›</a:t>
            </a:fld>
            <a:endParaRPr lang="en-GB"/>
          </a:p>
        </p:txBody>
      </p:sp>
    </p:spTree>
    <p:extLst>
      <p:ext uri="{BB962C8B-B14F-4D97-AF65-F5344CB8AC3E}">
        <p14:creationId xmlns:p14="http://schemas.microsoft.com/office/powerpoint/2010/main" val="23898058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2DEA16-9B01-43A0-838B-55C1BA0183F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E8980C07-86AA-4E1C-B026-76B791DE180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C56C5B2-0408-47C8-A6CD-4993D632568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368E957-FE23-4F3E-B327-0CEBABBC8004}"/>
              </a:ext>
            </a:extLst>
          </p:cNvPr>
          <p:cNvSpPr>
            <a:spLocks noGrp="1"/>
          </p:cNvSpPr>
          <p:nvPr>
            <p:ph type="dt" sz="half" idx="10"/>
          </p:nvPr>
        </p:nvSpPr>
        <p:spPr/>
        <p:txBody>
          <a:bodyPr/>
          <a:lstStyle/>
          <a:p>
            <a:fld id="{8A6F44D6-5A06-4AD2-9606-842925F6ADBB}" type="datetimeFigureOut">
              <a:rPr lang="en-GB" smtClean="0"/>
              <a:t>27/10/2021</a:t>
            </a:fld>
            <a:endParaRPr lang="en-GB"/>
          </a:p>
        </p:txBody>
      </p:sp>
      <p:sp>
        <p:nvSpPr>
          <p:cNvPr id="6" name="Footer Placeholder 5">
            <a:extLst>
              <a:ext uri="{FF2B5EF4-FFF2-40B4-BE49-F238E27FC236}">
                <a16:creationId xmlns:a16="http://schemas.microsoft.com/office/drawing/2014/main" id="{AB6B4CDD-4C9B-4E3D-B3BA-9ABDA18F03E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96A3E0B-1636-478C-B26C-55B945851082}"/>
              </a:ext>
            </a:extLst>
          </p:cNvPr>
          <p:cNvSpPr>
            <a:spLocks noGrp="1"/>
          </p:cNvSpPr>
          <p:nvPr>
            <p:ph type="sldNum" sz="quarter" idx="12"/>
          </p:nvPr>
        </p:nvSpPr>
        <p:spPr/>
        <p:txBody>
          <a:bodyPr/>
          <a:lstStyle/>
          <a:p>
            <a:fld id="{353D8D66-A98A-4F6F-83CB-1C96B3C48D4D}" type="slidenum">
              <a:rPr lang="en-GB" smtClean="0"/>
              <a:t>‹#›</a:t>
            </a:fld>
            <a:endParaRPr lang="en-GB"/>
          </a:p>
        </p:txBody>
      </p:sp>
    </p:spTree>
    <p:extLst>
      <p:ext uri="{BB962C8B-B14F-4D97-AF65-F5344CB8AC3E}">
        <p14:creationId xmlns:p14="http://schemas.microsoft.com/office/powerpoint/2010/main" val="41752661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gif"/><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80E7EFD-82C6-48D4-BF8D-74167428F88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6FDA8CA-7B52-4D75-A219-F8FA3126B5C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8C11F20-CB05-4636-8CFC-B504FD3CFAA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6F44D6-5A06-4AD2-9606-842925F6ADBB}" type="datetimeFigureOut">
              <a:rPr lang="en-GB" smtClean="0"/>
              <a:t>27/10/2021</a:t>
            </a:fld>
            <a:endParaRPr lang="en-GB"/>
          </a:p>
        </p:txBody>
      </p:sp>
      <p:sp>
        <p:nvSpPr>
          <p:cNvPr id="5" name="Footer Placeholder 4">
            <a:extLst>
              <a:ext uri="{FF2B5EF4-FFF2-40B4-BE49-F238E27FC236}">
                <a16:creationId xmlns:a16="http://schemas.microsoft.com/office/drawing/2014/main" id="{8DFC5DAC-1627-41B6-A5F1-8CD19F01049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2139449-C4F9-487A-B85E-8E2070D2A4C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3D8D66-A98A-4F6F-83CB-1C96B3C48D4D}" type="slidenum">
              <a:rPr lang="en-GB" smtClean="0"/>
              <a:t>‹#›</a:t>
            </a:fld>
            <a:endParaRPr lang="en-GB"/>
          </a:p>
        </p:txBody>
      </p:sp>
    </p:spTree>
    <p:extLst>
      <p:ext uri="{BB962C8B-B14F-4D97-AF65-F5344CB8AC3E}">
        <p14:creationId xmlns:p14="http://schemas.microsoft.com/office/powerpoint/2010/main" val="35930002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DB4499D4-BB45-49CE-BC51-D1B5E2120C12}"/>
              </a:ext>
            </a:extLst>
          </p:cNvPr>
          <p:cNvSpPr>
            <a:spLocks noGrp="1"/>
          </p:cNvSpPr>
          <p:nvPr>
            <p:ph type="title"/>
          </p:nvPr>
        </p:nvSpPr>
        <p:spPr bwMode="auto">
          <a:xfrm>
            <a:off x="609600" y="275167"/>
            <a:ext cx="8224603" cy="704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a:extLst>
              <a:ext uri="{FF2B5EF4-FFF2-40B4-BE49-F238E27FC236}">
                <a16:creationId xmlns:a16="http://schemas.microsoft.com/office/drawing/2014/main" id="{69A1205E-7BB5-49B3-8FD0-49B027F6677B}"/>
              </a:ext>
            </a:extLst>
          </p:cNvPr>
          <p:cNvSpPr>
            <a:spLocks noGrp="1"/>
          </p:cNvSpPr>
          <p:nvPr>
            <p:ph type="body" idx="1"/>
          </p:nvPr>
        </p:nvSpPr>
        <p:spPr bwMode="auto">
          <a:xfrm>
            <a:off x="609600" y="1189222"/>
            <a:ext cx="10972800" cy="493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 name="Date Placeholder 3">
            <a:extLst>
              <a:ext uri="{FF2B5EF4-FFF2-40B4-BE49-F238E27FC236}">
                <a16:creationId xmlns:a16="http://schemas.microsoft.com/office/drawing/2014/main" id="{27139A37-13E0-4EC0-BDB8-0DE287ED9748}"/>
              </a:ext>
            </a:extLst>
          </p:cNvPr>
          <p:cNvSpPr>
            <a:spLocks noGrp="1"/>
          </p:cNvSpPr>
          <p:nvPr>
            <p:ph type="dt" sz="half" idx="2"/>
          </p:nvPr>
        </p:nvSpPr>
        <p:spPr>
          <a:xfrm>
            <a:off x="609600" y="6356351"/>
            <a:ext cx="2844800" cy="366183"/>
          </a:xfrm>
          <a:prstGeom prst="rect">
            <a:avLst/>
          </a:prstGeom>
        </p:spPr>
        <p:txBody>
          <a:bodyPr vert="horz" wrap="square" lIns="91440" tIns="45720" rIns="91440" bIns="45720" numCol="1" anchor="ctr" anchorCtr="0" compatLnSpc="1">
            <a:prstTxWarp prst="textNoShape">
              <a:avLst/>
            </a:prstTxWarp>
          </a:bodyPr>
          <a:lstStyle>
            <a:lvl1pPr eaLnBrk="1" hangingPunct="1">
              <a:defRPr sz="1300">
                <a:solidFill>
                  <a:srgbClr val="898989"/>
                </a:solidFill>
                <a:latin typeface="Calibri" panose="020F0502020204030204" pitchFamily="34" charset="0"/>
              </a:defRPr>
            </a:lvl1pPr>
          </a:lstStyle>
          <a:p>
            <a:pPr>
              <a:defRPr/>
            </a:pPr>
            <a:fld id="{4D3FD636-82F9-4DED-B23B-AA2305C39D22}" type="datetimeFigureOut">
              <a:rPr lang="en-GB" altLang="en-US" smtClean="0"/>
              <a:pPr>
                <a:defRPr/>
              </a:pPr>
              <a:t>27/10/2021</a:t>
            </a:fld>
            <a:endParaRPr lang="en-GB" altLang="en-US"/>
          </a:p>
        </p:txBody>
      </p:sp>
      <p:sp>
        <p:nvSpPr>
          <p:cNvPr id="5" name="Footer Placeholder 4">
            <a:extLst>
              <a:ext uri="{FF2B5EF4-FFF2-40B4-BE49-F238E27FC236}">
                <a16:creationId xmlns:a16="http://schemas.microsoft.com/office/drawing/2014/main" id="{A1C0C0B9-65AD-4741-902F-AD102B09B10D}"/>
              </a:ext>
            </a:extLst>
          </p:cNvPr>
          <p:cNvSpPr>
            <a:spLocks noGrp="1"/>
          </p:cNvSpPr>
          <p:nvPr>
            <p:ph type="ftr" sz="quarter" idx="3"/>
          </p:nvPr>
        </p:nvSpPr>
        <p:spPr>
          <a:xfrm>
            <a:off x="4165600" y="6356351"/>
            <a:ext cx="3860800" cy="366183"/>
          </a:xfrm>
          <a:prstGeom prst="rect">
            <a:avLst/>
          </a:prstGeom>
        </p:spPr>
        <p:txBody>
          <a:bodyPr vert="horz" lIns="91440" tIns="45720" rIns="91440" bIns="45720" rtlCol="0" anchor="ctr"/>
          <a:lstStyle>
            <a:lvl1pPr algn="ctr" eaLnBrk="1" hangingPunct="1">
              <a:defRPr sz="1300">
                <a:solidFill>
                  <a:schemeClr val="tx1">
                    <a:tint val="75000"/>
                  </a:schemeClr>
                </a:solidFill>
                <a:latin typeface="+mn-lt"/>
                <a:ea typeface="ヒラギノ角ゴ Pro W3" charset="-128"/>
                <a:cs typeface="+mn-cs"/>
              </a:defRPr>
            </a:lvl1pPr>
          </a:lstStyle>
          <a:p>
            <a:pPr>
              <a:defRPr/>
            </a:pPr>
            <a:endParaRPr lang="en-GB"/>
          </a:p>
        </p:txBody>
      </p:sp>
      <p:sp>
        <p:nvSpPr>
          <p:cNvPr id="6" name="Slide Number Placeholder 5">
            <a:extLst>
              <a:ext uri="{FF2B5EF4-FFF2-40B4-BE49-F238E27FC236}">
                <a16:creationId xmlns:a16="http://schemas.microsoft.com/office/drawing/2014/main" id="{FFAE7619-1453-4EA6-BA01-CF4E60D8C451}"/>
              </a:ext>
            </a:extLst>
          </p:cNvPr>
          <p:cNvSpPr>
            <a:spLocks noGrp="1"/>
          </p:cNvSpPr>
          <p:nvPr>
            <p:ph type="sldNum" sz="quarter" idx="4"/>
          </p:nvPr>
        </p:nvSpPr>
        <p:spPr>
          <a:xfrm>
            <a:off x="8737600" y="6356351"/>
            <a:ext cx="2844800" cy="366183"/>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300">
                <a:solidFill>
                  <a:srgbClr val="898989"/>
                </a:solidFill>
                <a:latin typeface="Calibri" panose="020F0502020204030204" pitchFamily="34" charset="0"/>
              </a:defRPr>
            </a:lvl1pPr>
          </a:lstStyle>
          <a:p>
            <a:pPr>
              <a:defRPr/>
            </a:pPr>
            <a:fld id="{BF4E5B4E-0738-4309-9A47-642EDC4D8E26}" type="slidenum">
              <a:rPr lang="en-GB" altLang="en-US" smtClean="0"/>
              <a:pPr>
                <a:defRPr/>
              </a:pPr>
              <a:t>‹#›</a:t>
            </a:fld>
            <a:endParaRPr lang="en-GB" altLang="en-US"/>
          </a:p>
        </p:txBody>
      </p:sp>
      <p:pic>
        <p:nvPicPr>
          <p:cNvPr id="2" name="Picture 2" descr="Home - Oxford Academic Health Science Network">
            <a:extLst>
              <a:ext uri="{FF2B5EF4-FFF2-40B4-BE49-F238E27FC236}">
                <a16:creationId xmlns:a16="http://schemas.microsoft.com/office/drawing/2014/main" id="{E667E625-0CCC-47B1-BEE9-5FDD5448A712}"/>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10766562" y="275168"/>
            <a:ext cx="1124617" cy="614249"/>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NHS Accelerated Access Collaborative">
            <a:extLst>
              <a:ext uri="{FF2B5EF4-FFF2-40B4-BE49-F238E27FC236}">
                <a16:creationId xmlns:a16="http://schemas.microsoft.com/office/drawing/2014/main" id="{B15042C9-81D3-4730-BE29-BF5D200DA083}"/>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9272446" y="263665"/>
            <a:ext cx="1219653" cy="814119"/>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944" r:id="rId1"/>
    <p:sldLayoutId id="2147483954" r:id="rId2"/>
    <p:sldLayoutId id="2147483945" r:id="rId3"/>
    <p:sldLayoutId id="2147483946" r:id="rId4"/>
    <p:sldLayoutId id="2147483947" r:id="rId5"/>
    <p:sldLayoutId id="2147483948" r:id="rId6"/>
    <p:sldLayoutId id="2147483949" r:id="rId7"/>
    <p:sldLayoutId id="2147483950" r:id="rId8"/>
    <p:sldLayoutId id="2147483951" r:id="rId9"/>
    <p:sldLayoutId id="2147483952" r:id="rId10"/>
    <p:sldLayoutId id="2147483953" r:id="rId11"/>
  </p:sldLayoutIdLst>
  <p:txStyles>
    <p:titleStyle>
      <a:lvl1pPr algn="l" rtl="0" eaLnBrk="0" fontAlgn="base" hangingPunct="0">
        <a:spcBef>
          <a:spcPct val="0"/>
        </a:spcBef>
        <a:spcAft>
          <a:spcPct val="0"/>
        </a:spcAft>
        <a:defRPr sz="4300" kern="1200">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5900">
          <a:solidFill>
            <a:schemeClr val="tx1"/>
          </a:solidFill>
          <a:latin typeface="Calibri" charset="0"/>
          <a:ea typeface="MS PGothic" panose="020B0600070205080204" pitchFamily="34" charset="-128"/>
          <a:cs typeface="ＭＳ Ｐゴシック" charset="0"/>
        </a:defRPr>
      </a:lvl2pPr>
      <a:lvl3pPr algn="ctr" rtl="0" eaLnBrk="0" fontAlgn="base" hangingPunct="0">
        <a:spcBef>
          <a:spcPct val="0"/>
        </a:spcBef>
        <a:spcAft>
          <a:spcPct val="0"/>
        </a:spcAft>
        <a:defRPr sz="5900">
          <a:solidFill>
            <a:schemeClr val="tx1"/>
          </a:solidFill>
          <a:latin typeface="Calibri" charset="0"/>
          <a:ea typeface="MS PGothic" panose="020B0600070205080204" pitchFamily="34" charset="-128"/>
          <a:cs typeface="ＭＳ Ｐゴシック" charset="0"/>
        </a:defRPr>
      </a:lvl3pPr>
      <a:lvl4pPr algn="ctr" rtl="0" eaLnBrk="0" fontAlgn="base" hangingPunct="0">
        <a:spcBef>
          <a:spcPct val="0"/>
        </a:spcBef>
        <a:spcAft>
          <a:spcPct val="0"/>
        </a:spcAft>
        <a:defRPr sz="5900">
          <a:solidFill>
            <a:schemeClr val="tx1"/>
          </a:solidFill>
          <a:latin typeface="Calibri" charset="0"/>
          <a:ea typeface="MS PGothic" panose="020B0600070205080204" pitchFamily="34" charset="-128"/>
          <a:cs typeface="ＭＳ Ｐゴシック" charset="0"/>
        </a:defRPr>
      </a:lvl4pPr>
      <a:lvl5pPr algn="ctr" rtl="0" eaLnBrk="0" fontAlgn="base" hangingPunct="0">
        <a:spcBef>
          <a:spcPct val="0"/>
        </a:spcBef>
        <a:spcAft>
          <a:spcPct val="0"/>
        </a:spcAft>
        <a:defRPr sz="5900">
          <a:solidFill>
            <a:schemeClr val="tx1"/>
          </a:solidFill>
          <a:latin typeface="Calibri" charset="0"/>
          <a:ea typeface="MS PGothic" panose="020B0600070205080204" pitchFamily="34" charset="-128"/>
          <a:cs typeface="ＭＳ Ｐゴシック" charset="0"/>
        </a:defRPr>
      </a:lvl5pPr>
      <a:lvl6pPr marL="609585" algn="ctr" rtl="0" fontAlgn="base">
        <a:spcBef>
          <a:spcPct val="0"/>
        </a:spcBef>
        <a:spcAft>
          <a:spcPct val="0"/>
        </a:spcAft>
        <a:defRPr sz="5900">
          <a:solidFill>
            <a:schemeClr val="tx1"/>
          </a:solidFill>
          <a:latin typeface="Calibri" charset="0"/>
          <a:ea typeface="ＭＳ Ｐゴシック" charset="0"/>
        </a:defRPr>
      </a:lvl6pPr>
      <a:lvl7pPr marL="1219170" algn="ctr" rtl="0" fontAlgn="base">
        <a:spcBef>
          <a:spcPct val="0"/>
        </a:spcBef>
        <a:spcAft>
          <a:spcPct val="0"/>
        </a:spcAft>
        <a:defRPr sz="5900">
          <a:solidFill>
            <a:schemeClr val="tx1"/>
          </a:solidFill>
          <a:latin typeface="Calibri" charset="0"/>
          <a:ea typeface="ＭＳ Ｐゴシック" charset="0"/>
        </a:defRPr>
      </a:lvl7pPr>
      <a:lvl8pPr marL="1828754" algn="ctr" rtl="0" fontAlgn="base">
        <a:spcBef>
          <a:spcPct val="0"/>
        </a:spcBef>
        <a:spcAft>
          <a:spcPct val="0"/>
        </a:spcAft>
        <a:defRPr sz="5900">
          <a:solidFill>
            <a:schemeClr val="tx1"/>
          </a:solidFill>
          <a:latin typeface="Calibri" charset="0"/>
          <a:ea typeface="ＭＳ Ｐゴシック" charset="0"/>
        </a:defRPr>
      </a:lvl8pPr>
      <a:lvl9pPr marL="2438339" algn="ctr" rtl="0" fontAlgn="base">
        <a:spcBef>
          <a:spcPct val="0"/>
        </a:spcBef>
        <a:spcAft>
          <a:spcPct val="0"/>
        </a:spcAft>
        <a:defRPr sz="5900">
          <a:solidFill>
            <a:schemeClr val="tx1"/>
          </a:solidFill>
          <a:latin typeface="Calibri" charset="0"/>
          <a:ea typeface="ＭＳ Ｐゴシック" charset="0"/>
        </a:defRPr>
      </a:lvl9pPr>
    </p:titleStyle>
    <p:bodyStyle>
      <a:lvl1pPr marL="457189" indent="-457189" algn="l" rtl="0" eaLnBrk="0" fontAlgn="base" hangingPunct="0">
        <a:spcBef>
          <a:spcPct val="20000"/>
        </a:spcBef>
        <a:spcAft>
          <a:spcPct val="0"/>
        </a:spcAft>
        <a:buClr>
          <a:srgbClr val="699BC5"/>
        </a:buClr>
        <a:buFont typeface="Arial" panose="020B0604020202020204" pitchFamily="34" charset="0"/>
        <a:buChar char="•"/>
        <a:defRPr sz="2700" kern="1200">
          <a:solidFill>
            <a:schemeClr val="tx1"/>
          </a:solidFill>
          <a:latin typeface="+mn-lt"/>
          <a:ea typeface="MS PGothic" panose="020B0600070205080204" pitchFamily="34" charset="-128"/>
          <a:cs typeface="ＭＳ Ｐゴシック" charset="0"/>
        </a:defRPr>
      </a:lvl1pPr>
      <a:lvl2pPr marL="990575" indent="-380990" algn="l" rtl="0" eaLnBrk="0" fontAlgn="base" hangingPunct="0">
        <a:spcBef>
          <a:spcPct val="20000"/>
        </a:spcBef>
        <a:spcAft>
          <a:spcPct val="0"/>
        </a:spcAft>
        <a:buClr>
          <a:srgbClr val="699BC5"/>
        </a:buClr>
        <a:buFont typeface="Arial" panose="020B0604020202020204" pitchFamily="34" charset="0"/>
        <a:buChar char="•"/>
        <a:defRPr sz="2400" kern="1200">
          <a:solidFill>
            <a:schemeClr val="tx1"/>
          </a:solidFill>
          <a:latin typeface="+mn-lt"/>
          <a:ea typeface="MS PGothic" panose="020B0600070205080204" pitchFamily="34" charset="-128"/>
          <a:cs typeface="+mn-cs"/>
        </a:defRPr>
      </a:lvl2pPr>
      <a:lvl3pPr marL="1523962" indent="-304792" algn="l" rtl="0" eaLnBrk="0" fontAlgn="base" hangingPunct="0">
        <a:spcBef>
          <a:spcPct val="20000"/>
        </a:spcBef>
        <a:spcAft>
          <a:spcPct val="0"/>
        </a:spcAft>
        <a:buClr>
          <a:srgbClr val="699BC5"/>
        </a:buClr>
        <a:buFont typeface="Arial" panose="020B0604020202020204" pitchFamily="34" charset="0"/>
        <a:buChar char="•"/>
        <a:defRPr sz="2100" kern="1200">
          <a:solidFill>
            <a:schemeClr val="tx1"/>
          </a:solidFill>
          <a:latin typeface="+mn-lt"/>
          <a:ea typeface="MS PGothic" panose="020B0600070205080204" pitchFamily="34" charset="-128"/>
          <a:cs typeface="+mn-cs"/>
        </a:defRPr>
      </a:lvl3pPr>
      <a:lvl4pPr marL="2133547" indent="-304792" algn="l" rtl="0" eaLnBrk="0" fontAlgn="base" hangingPunct="0">
        <a:spcBef>
          <a:spcPct val="20000"/>
        </a:spcBef>
        <a:spcAft>
          <a:spcPct val="0"/>
        </a:spcAft>
        <a:buClr>
          <a:srgbClr val="699BC5"/>
        </a:buClr>
        <a:buFont typeface="Arial" panose="020B0604020202020204" pitchFamily="34" charset="0"/>
        <a:buChar char="•"/>
        <a:defRPr sz="1900" kern="1200">
          <a:solidFill>
            <a:schemeClr val="tx1"/>
          </a:solidFill>
          <a:latin typeface="+mn-lt"/>
          <a:ea typeface="MS PGothic" panose="020B0600070205080204" pitchFamily="34" charset="-128"/>
          <a:cs typeface="+mn-cs"/>
        </a:defRPr>
      </a:lvl4pPr>
      <a:lvl5pPr marL="2743131" indent="-304792" algn="l" rtl="0" eaLnBrk="0" fontAlgn="base" hangingPunct="0">
        <a:spcBef>
          <a:spcPct val="20000"/>
        </a:spcBef>
        <a:spcAft>
          <a:spcPct val="0"/>
        </a:spcAft>
        <a:buClr>
          <a:srgbClr val="699BC5"/>
        </a:buClr>
        <a:buFont typeface="Arial" panose="020B0604020202020204" pitchFamily="34" charset="0"/>
        <a:buChar char="•"/>
        <a:defRPr sz="1900" kern="1200">
          <a:solidFill>
            <a:schemeClr val="tx1"/>
          </a:solidFill>
          <a:latin typeface="+mn-lt"/>
          <a:ea typeface="MS PGothic" panose="020B0600070205080204" pitchFamily="34" charset="-128"/>
          <a:cs typeface="+mn-cs"/>
        </a:defRPr>
      </a:lvl5pPr>
      <a:lvl6pPr marL="3352716" indent="-304792" algn="l" defTabSz="1219170"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700"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nhsbsa.nhs.uk/epact2/registering-epact2" TargetMode="External"/><Relationship Id="rId7"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hyperlink" Target="https://future.nhs.uk/ITPAHSN/view?objectId=26459760" TargetMode="External"/><Relationship Id="rId5" Type="http://schemas.openxmlformats.org/officeDocument/2006/relationships/hyperlink" Target="https://www.respiratoryoutcomes.co.uk/" TargetMode="External"/><Relationship Id="rId4" Type="http://schemas.openxmlformats.org/officeDocument/2006/relationships/hyperlink" Target="https://suspected-severe-asthma.co.u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A69E249-C4CC-487E-9366-AA1289B69DDC}"/>
              </a:ext>
            </a:extLst>
          </p:cNvPr>
          <p:cNvSpPr txBox="1"/>
          <p:nvPr/>
        </p:nvSpPr>
        <p:spPr bwMode="gray">
          <a:xfrm>
            <a:off x="431371" y="375048"/>
            <a:ext cx="11760629" cy="492443"/>
          </a:xfrm>
          <a:prstGeom prst="rect">
            <a:avLst/>
          </a:prstGeom>
          <a:noFill/>
        </p:spPr>
        <p:txBody>
          <a:bodyPr wrap="square" lIns="0" tIns="0" rIns="0" bIns="0" rtlCol="0">
            <a:spAutoFit/>
          </a:bodyPr>
          <a:lstStyle/>
          <a:p>
            <a:pPr defTabSz="1219170">
              <a:spcBef>
                <a:spcPts val="400"/>
              </a:spcBef>
            </a:pPr>
            <a:r>
              <a:rPr lang="en-GB" sz="3200">
                <a:latin typeface="Calibri" panose="020F0502020204030204" pitchFamily="34" charset="0"/>
                <a:ea typeface="+mj-ea"/>
                <a:cs typeface="Calibri" panose="020F0502020204030204" pitchFamily="34" charset="0"/>
              </a:rPr>
              <a:t>Understanding the opportunities for improvement </a:t>
            </a:r>
          </a:p>
        </p:txBody>
      </p:sp>
      <p:graphicFrame>
        <p:nvGraphicFramePr>
          <p:cNvPr id="37" name="Table 41">
            <a:extLst>
              <a:ext uri="{FF2B5EF4-FFF2-40B4-BE49-F238E27FC236}">
                <a16:creationId xmlns:a16="http://schemas.microsoft.com/office/drawing/2014/main" id="{B5DC4713-5DC9-4E8E-A2EE-319FE52FE0F1}"/>
              </a:ext>
            </a:extLst>
          </p:cNvPr>
          <p:cNvGraphicFramePr>
            <a:graphicFrameLocks noGrp="1"/>
          </p:cNvGraphicFramePr>
          <p:nvPr>
            <p:extLst>
              <p:ext uri="{D42A27DB-BD31-4B8C-83A1-F6EECF244321}">
                <p14:modId xmlns:p14="http://schemas.microsoft.com/office/powerpoint/2010/main" val="3746034629"/>
              </p:ext>
            </p:extLst>
          </p:nvPr>
        </p:nvGraphicFramePr>
        <p:xfrm>
          <a:off x="201168" y="1082212"/>
          <a:ext cx="11638286" cy="5692140"/>
        </p:xfrm>
        <a:graphic>
          <a:graphicData uri="http://schemas.openxmlformats.org/drawingml/2006/table">
            <a:tbl>
              <a:tblPr firstRow="1" bandRow="1">
                <a:tableStyleId>{5C22544A-7EE6-4342-B048-85BDC9FD1C3A}</a:tableStyleId>
              </a:tblPr>
              <a:tblGrid>
                <a:gridCol w="493776">
                  <a:extLst>
                    <a:ext uri="{9D8B030D-6E8A-4147-A177-3AD203B41FA5}">
                      <a16:colId xmlns:a16="http://schemas.microsoft.com/office/drawing/2014/main" val="2941088362"/>
                    </a:ext>
                  </a:extLst>
                </a:gridCol>
                <a:gridCol w="1036134">
                  <a:extLst>
                    <a:ext uri="{9D8B030D-6E8A-4147-A177-3AD203B41FA5}">
                      <a16:colId xmlns:a16="http://schemas.microsoft.com/office/drawing/2014/main" val="1299888744"/>
                    </a:ext>
                  </a:extLst>
                </a:gridCol>
                <a:gridCol w="3336513">
                  <a:extLst>
                    <a:ext uri="{9D8B030D-6E8A-4147-A177-3AD203B41FA5}">
                      <a16:colId xmlns:a16="http://schemas.microsoft.com/office/drawing/2014/main" val="3094965312"/>
                    </a:ext>
                  </a:extLst>
                </a:gridCol>
                <a:gridCol w="3322553">
                  <a:extLst>
                    <a:ext uri="{9D8B030D-6E8A-4147-A177-3AD203B41FA5}">
                      <a16:colId xmlns:a16="http://schemas.microsoft.com/office/drawing/2014/main" val="2507297744"/>
                    </a:ext>
                  </a:extLst>
                </a:gridCol>
                <a:gridCol w="1896856">
                  <a:extLst>
                    <a:ext uri="{9D8B030D-6E8A-4147-A177-3AD203B41FA5}">
                      <a16:colId xmlns:a16="http://schemas.microsoft.com/office/drawing/2014/main" val="561212520"/>
                    </a:ext>
                  </a:extLst>
                </a:gridCol>
                <a:gridCol w="1552454">
                  <a:extLst>
                    <a:ext uri="{9D8B030D-6E8A-4147-A177-3AD203B41FA5}">
                      <a16:colId xmlns:a16="http://schemas.microsoft.com/office/drawing/2014/main" val="3903100562"/>
                    </a:ext>
                  </a:extLst>
                </a:gridCol>
              </a:tblGrid>
              <a:tr h="0">
                <a:tc>
                  <a:txBody>
                    <a:bodyPr/>
                    <a:lstStyle/>
                    <a:p>
                      <a:r>
                        <a:rPr lang="en-GB" sz="1050"/>
                        <a:t>Data Ref </a:t>
                      </a:r>
                    </a:p>
                  </a:txBody>
                  <a:tcPr/>
                </a:tc>
                <a:tc>
                  <a:txBody>
                    <a:bodyPr/>
                    <a:lstStyle/>
                    <a:p>
                      <a:r>
                        <a:rPr lang="en-GB" sz="1050"/>
                        <a:t>Data Source </a:t>
                      </a:r>
                    </a:p>
                  </a:txBody>
                  <a:tcPr/>
                </a:tc>
                <a:tc>
                  <a:txBody>
                    <a:bodyPr/>
                    <a:lstStyle/>
                    <a:p>
                      <a:r>
                        <a:rPr lang="en-GB" sz="1050"/>
                        <a:t>What does the data source cover?</a:t>
                      </a:r>
                    </a:p>
                  </a:txBody>
                  <a:tcPr/>
                </a:tc>
                <a:tc>
                  <a:txBody>
                    <a:bodyPr/>
                    <a:lstStyle/>
                    <a:p>
                      <a:r>
                        <a:rPr lang="en-GB" sz="1050"/>
                        <a:t>Why is this important? </a:t>
                      </a:r>
                    </a:p>
                  </a:txBody>
                  <a:tcPr/>
                </a:tc>
                <a:tc>
                  <a:txBody>
                    <a:bodyPr/>
                    <a:lstStyle/>
                    <a:p>
                      <a:r>
                        <a:rPr lang="en-GB" sz="1050"/>
                        <a:t>Where does the data come from?</a:t>
                      </a:r>
                    </a:p>
                  </a:txBody>
                  <a:tcPr/>
                </a:tc>
                <a:tc>
                  <a:txBody>
                    <a:bodyPr/>
                    <a:lstStyle/>
                    <a:p>
                      <a:r>
                        <a:rPr lang="en-GB" sz="1050"/>
                        <a:t>How can I access the data </a:t>
                      </a:r>
                    </a:p>
                  </a:txBody>
                  <a:tcPr/>
                </a:tc>
                <a:extLst>
                  <a:ext uri="{0D108BD9-81ED-4DB2-BD59-A6C34878D82A}">
                    <a16:rowId xmlns:a16="http://schemas.microsoft.com/office/drawing/2014/main" val="219642995"/>
                  </a:ext>
                </a:extLst>
              </a:tr>
              <a:tr h="0">
                <a:tc>
                  <a:txBody>
                    <a:bodyPr/>
                    <a:lstStyle/>
                    <a:p>
                      <a:r>
                        <a:rPr lang="en-GB" sz="1050">
                          <a:latin typeface="+mn-lt"/>
                        </a:rPr>
                        <a:t>1. </a:t>
                      </a:r>
                    </a:p>
                  </a:txBody>
                  <a:tcPr/>
                </a:tc>
                <a:tc>
                  <a:txBody>
                    <a:bodyPr/>
                    <a:lstStyle/>
                    <a:p>
                      <a:r>
                        <a:rPr lang="en-GB" sz="1050" b="1">
                          <a:latin typeface="+mn-lt"/>
                        </a:rPr>
                        <a:t>NHS BSA Respiratory </a:t>
                      </a:r>
                      <a:endParaRPr lang="en-US" sz="1800">
                        <a:latin typeface="+mn-lt"/>
                      </a:endParaRPr>
                    </a:p>
                    <a:p>
                      <a:pPr lvl="0">
                        <a:buNone/>
                      </a:pPr>
                      <a:r>
                        <a:rPr lang="en-GB" sz="1050" b="1">
                          <a:latin typeface="+mn-lt"/>
                        </a:rPr>
                        <a:t>Dashboard </a:t>
                      </a:r>
                    </a:p>
                  </a:txBody>
                  <a:tcPr/>
                </a:tc>
                <a:tc>
                  <a:txBody>
                    <a:bodyPr/>
                    <a:lstStyle/>
                    <a:p>
                      <a:r>
                        <a:rPr lang="en-GB" sz="1050">
                          <a:latin typeface="+mn-lt"/>
                        </a:rPr>
                        <a:t>Offers an overview of oral steroid (prednisolone) prescribing at various levels in dose bands between 0 -3000mg at AHSN, CCG, PCN and Practice level.</a:t>
                      </a:r>
                    </a:p>
                  </a:txBody>
                  <a:tcPr/>
                </a:tc>
                <a:tc>
                  <a:txBody>
                    <a:bodyPr/>
                    <a:lstStyle/>
                    <a:p>
                      <a:r>
                        <a:rPr lang="en-GB" sz="1050" b="1">
                          <a:latin typeface="+mn-lt"/>
                        </a:rPr>
                        <a:t>Marker of Uncontrolled Asthma. </a:t>
                      </a:r>
                      <a:r>
                        <a:rPr lang="en-GB" sz="1050">
                          <a:latin typeface="+mn-lt"/>
                        </a:rPr>
                        <a:t>Prolonged or high dose steroid use is associated with an increased risk of serious adverse effects e.g. </a:t>
                      </a:r>
                      <a:r>
                        <a:rPr lang="en-GB" sz="1050" b="0" i="0" u="none" strike="noStrike" noProof="0">
                          <a:latin typeface="+mn-lt"/>
                        </a:rPr>
                        <a:t>loss of bone density, hypertension and gastrointestinal bleeds</a:t>
                      </a:r>
                      <a:r>
                        <a:rPr lang="en-GB" sz="1050">
                          <a:latin typeface="+mn-lt"/>
                        </a:rPr>
                        <a:t>. High use could signal over reliance on oral steroids and poor control.</a:t>
                      </a:r>
                      <a:endParaRPr lang="en-US" sz="1800">
                        <a:latin typeface="+mn-lt"/>
                      </a:endParaRPr>
                    </a:p>
                  </a:txBody>
                  <a:tcPr/>
                </a:tc>
                <a:tc>
                  <a:txBody>
                    <a:bodyPr/>
                    <a:lstStyle/>
                    <a:p>
                      <a:r>
                        <a:rPr lang="en-GB" sz="1050">
                          <a:latin typeface="+mn-lt"/>
                        </a:rPr>
                        <a:t>NHS Business Services Authority create the dashboard using primary care prescribing data. </a:t>
                      </a:r>
                    </a:p>
                  </a:txBody>
                  <a:tcPr/>
                </a:tc>
                <a:tc>
                  <a:txBody>
                    <a:bodyPr/>
                    <a:lstStyle/>
                    <a:p>
                      <a:pPr lvl="0">
                        <a:buNone/>
                      </a:pPr>
                      <a:r>
                        <a:rPr lang="en-GB" sz="1050" b="0" i="0" u="none" strike="noStrike" noProof="0">
                          <a:latin typeface="+mn-lt"/>
                        </a:rPr>
                        <a:t>EPACT2. Link to register:</a:t>
                      </a:r>
                    </a:p>
                    <a:p>
                      <a:pPr lvl="0">
                        <a:buNone/>
                      </a:pPr>
                      <a:r>
                        <a:rPr lang="en-GB" sz="1050" b="0" i="0" u="none" strike="noStrike" noProof="0">
                          <a:latin typeface="+mn-lt"/>
                          <a:hlinkClick r:id="rId3"/>
                        </a:rPr>
                        <a:t>https://www.nhsbsa.nhs.uk/epact2/registering-epact2</a:t>
                      </a:r>
                      <a:endParaRPr lang="en-GB" sz="1050" b="0" i="0" u="none" strike="noStrike" noProof="0">
                        <a:latin typeface="+mn-lt"/>
                      </a:endParaRPr>
                    </a:p>
                    <a:p>
                      <a:pPr lvl="0">
                        <a:buNone/>
                      </a:pPr>
                      <a:endParaRPr lang="en-GB" sz="1050" b="0" i="0" u="none" strike="noStrike" noProof="0">
                        <a:latin typeface="+mn-lt"/>
                      </a:endParaRPr>
                    </a:p>
                  </a:txBody>
                  <a:tcPr/>
                </a:tc>
                <a:extLst>
                  <a:ext uri="{0D108BD9-81ED-4DB2-BD59-A6C34878D82A}">
                    <a16:rowId xmlns:a16="http://schemas.microsoft.com/office/drawing/2014/main" val="1832698567"/>
                  </a:ext>
                </a:extLst>
              </a:tr>
              <a:tr h="0">
                <a:tc>
                  <a:txBody>
                    <a:bodyPr/>
                    <a:lstStyle/>
                    <a:p>
                      <a:r>
                        <a:rPr lang="en-GB" sz="1050">
                          <a:latin typeface="+mn-lt"/>
                        </a:rPr>
                        <a:t>2</a:t>
                      </a:r>
                    </a:p>
                  </a:txBody>
                  <a:tcPr/>
                </a:tc>
                <a:tc>
                  <a:txBody>
                    <a:bodyPr/>
                    <a:lstStyle/>
                    <a:p>
                      <a:r>
                        <a:rPr lang="en-GB" sz="1050" b="1">
                          <a:latin typeface="+mn-lt"/>
                        </a:rPr>
                        <a:t>SPECTRA Tool</a:t>
                      </a:r>
                    </a:p>
                  </a:txBody>
                  <a:tcPr/>
                </a:tc>
                <a:tc>
                  <a:txBody>
                    <a:bodyPr/>
                    <a:lstStyle/>
                    <a:p>
                      <a:r>
                        <a:rPr lang="en-GB" sz="1050">
                          <a:latin typeface="+mn-lt"/>
                        </a:rPr>
                        <a:t>For practices and PCNs using the Spectra tool, uploaded data provides an overview of the rates on potential severe asthma.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50" b="1">
                          <a:latin typeface="+mn-lt"/>
                        </a:rPr>
                        <a:t>Marker of Potential Severe Asthma</a:t>
                      </a:r>
                    </a:p>
                    <a:p>
                      <a:r>
                        <a:rPr lang="en-GB" sz="1050">
                          <a:latin typeface="+mn-lt"/>
                        </a:rPr>
                        <a:t>This tool offers primary care clinical staff. </a:t>
                      </a:r>
                    </a:p>
                  </a:txBody>
                  <a:tcPr/>
                </a:tc>
                <a:tc>
                  <a:txBody>
                    <a:bodyPr/>
                    <a:lstStyle/>
                    <a:p>
                      <a:r>
                        <a:rPr lang="en-GB" sz="1050">
                          <a:latin typeface="+mn-lt"/>
                        </a:rPr>
                        <a:t>Uploaded directly after searches have been executed on primary care clinical system.</a:t>
                      </a:r>
                    </a:p>
                  </a:txBody>
                  <a:tcPr/>
                </a:tc>
                <a:tc>
                  <a:txBody>
                    <a:bodyPr/>
                    <a:lstStyle/>
                    <a:p>
                      <a:r>
                        <a:rPr lang="en-GB" sz="1050">
                          <a:latin typeface="+mn-lt"/>
                          <a:hlinkClick r:id="rId4"/>
                        </a:rPr>
                        <a:t>https://suspected-severe-asthma.co.uk/</a:t>
                      </a:r>
                      <a:r>
                        <a:rPr lang="en-GB" sz="1050">
                          <a:latin typeface="+mn-lt"/>
                        </a:rPr>
                        <a:t> </a:t>
                      </a:r>
                    </a:p>
                  </a:txBody>
                  <a:tcPr/>
                </a:tc>
                <a:extLst>
                  <a:ext uri="{0D108BD9-81ED-4DB2-BD59-A6C34878D82A}">
                    <a16:rowId xmlns:a16="http://schemas.microsoft.com/office/drawing/2014/main" val="1509459619"/>
                  </a:ext>
                </a:extLst>
              </a:tr>
              <a:tr h="0">
                <a:tc>
                  <a:txBody>
                    <a:bodyPr/>
                    <a:lstStyle/>
                    <a:p>
                      <a:r>
                        <a:rPr lang="en-GB" sz="1050">
                          <a:latin typeface="+mn-lt"/>
                        </a:rPr>
                        <a:t>3</a:t>
                      </a:r>
                    </a:p>
                  </a:txBody>
                  <a:tcPr/>
                </a:tc>
                <a:tc>
                  <a:txBody>
                    <a:bodyPr/>
                    <a:lstStyle/>
                    <a:p>
                      <a:r>
                        <a:rPr lang="en-GB" sz="1050" b="1">
                          <a:latin typeface="+mn-lt"/>
                        </a:rPr>
                        <a:t>Respiratory Outcomes Dashboard </a:t>
                      </a:r>
                    </a:p>
                  </a:txBody>
                  <a:tcPr/>
                </a:tc>
                <a:tc>
                  <a:txBody>
                    <a:bodyPr/>
                    <a:lstStyle/>
                    <a:p>
                      <a:r>
                        <a:rPr lang="en-GB" sz="1050">
                          <a:latin typeface="+mn-lt"/>
                        </a:rPr>
                        <a:t>Visual representation, to facilitate better understanding of the realities of severe asthma patient care and referrals, across national healthcare systems.</a:t>
                      </a:r>
                    </a:p>
                  </a:txBody>
                  <a:tcPr/>
                </a:tc>
                <a:tc>
                  <a:txBody>
                    <a:bodyPr/>
                    <a:lstStyle/>
                    <a:p>
                      <a:r>
                        <a:rPr lang="en-GB" sz="1050">
                          <a:latin typeface="+mn-lt"/>
                        </a:rPr>
                        <a:t>Offers overlays and composite measures of uncontrolled asthma and variations in access to specialist care and biologics.</a:t>
                      </a:r>
                    </a:p>
                  </a:txBody>
                  <a:tcPr/>
                </a:tc>
                <a:tc>
                  <a:txBody>
                    <a:bodyPr/>
                    <a:lstStyle/>
                    <a:p>
                      <a:r>
                        <a:rPr lang="en-GB" sz="1050">
                          <a:latin typeface="+mn-lt"/>
                        </a:rPr>
                        <a:t>Collated by SWC CSU the data incorporates data from HES, ePACT2 and other sources to allow. </a:t>
                      </a:r>
                    </a:p>
                  </a:txBody>
                  <a:tcPr/>
                </a:tc>
                <a:tc>
                  <a:txBody>
                    <a:bodyPr/>
                    <a:lstStyle/>
                    <a:p>
                      <a:r>
                        <a:rPr lang="en-GB" sz="1050">
                          <a:latin typeface="+mn-lt"/>
                          <a:hlinkClick r:id="rId5"/>
                        </a:rPr>
                        <a:t>https://www.respiratoryoutcomes.co.uk/</a:t>
                      </a:r>
                      <a:r>
                        <a:rPr lang="en-GB" sz="1050">
                          <a:latin typeface="+mn-lt"/>
                        </a:rPr>
                        <a:t> </a:t>
                      </a:r>
                    </a:p>
                  </a:txBody>
                  <a:tcPr/>
                </a:tc>
                <a:extLst>
                  <a:ext uri="{0D108BD9-81ED-4DB2-BD59-A6C34878D82A}">
                    <a16:rowId xmlns:a16="http://schemas.microsoft.com/office/drawing/2014/main" val="2430846268"/>
                  </a:ext>
                </a:extLst>
              </a:tr>
              <a:tr h="0">
                <a:tc>
                  <a:txBody>
                    <a:bodyPr/>
                    <a:lstStyle/>
                    <a:p>
                      <a:r>
                        <a:rPr lang="en-GB" sz="1050">
                          <a:latin typeface="+mn-lt"/>
                        </a:rPr>
                        <a:t>4</a:t>
                      </a:r>
                    </a:p>
                  </a:txBody>
                  <a:tcPr/>
                </a:tc>
                <a:tc>
                  <a:txBody>
                    <a:bodyPr/>
                    <a:lstStyle/>
                    <a:p>
                      <a:r>
                        <a:rPr lang="en-GB" sz="1050" b="1" dirty="0">
                          <a:latin typeface="+mn-lt"/>
                        </a:rPr>
                        <a:t>Asthma UK Waiting Time Audit </a:t>
                      </a:r>
                    </a:p>
                  </a:txBody>
                  <a:tcPr/>
                </a:tc>
                <a:tc>
                  <a:txBody>
                    <a:bodyPr/>
                    <a:lstStyle/>
                    <a:p>
                      <a:r>
                        <a:rPr lang="en-GB" sz="1050">
                          <a:latin typeface="+mn-lt"/>
                        </a:rPr>
                        <a:t>Looks at waiting times for the various Severe Asthma Centres across the pathway: referral into service; first consultation; Mab work up started; wait for MDT; wait for approval; and initiation. </a:t>
                      </a:r>
                    </a:p>
                  </a:txBody>
                  <a:tcPr/>
                </a:tc>
                <a:tc>
                  <a:txBody>
                    <a:bodyPr/>
                    <a:lstStyle/>
                    <a:p>
                      <a:r>
                        <a:rPr lang="en-GB" sz="1050" b="1">
                          <a:latin typeface="+mn-lt"/>
                        </a:rPr>
                        <a:t>Measure of Time to Initiation. </a:t>
                      </a:r>
                      <a:r>
                        <a:rPr lang="en-GB" sz="1050" b="0">
                          <a:latin typeface="+mn-lt"/>
                        </a:rPr>
                        <a:t>This will help centres understand where in the pathway the most significant delays lie, and where the opportunities for streamlining may present themselves. </a:t>
                      </a:r>
                    </a:p>
                  </a:txBody>
                  <a:tcPr/>
                </a:tc>
                <a:tc>
                  <a:txBody>
                    <a:bodyPr/>
                    <a:lstStyle/>
                    <a:p>
                      <a:r>
                        <a:rPr lang="en-GB" sz="1050">
                          <a:latin typeface="+mn-lt"/>
                        </a:rPr>
                        <a:t>Data is derived from small audits of 20+ patients at each SAC.</a:t>
                      </a:r>
                    </a:p>
                  </a:txBody>
                  <a:tcPr/>
                </a:tc>
                <a:tc>
                  <a:txBody>
                    <a:bodyPr/>
                    <a:lstStyle/>
                    <a:p>
                      <a:r>
                        <a:rPr lang="en-GB" sz="1050">
                          <a:latin typeface="+mn-lt"/>
                        </a:rPr>
                        <a:t>TBC</a:t>
                      </a:r>
                    </a:p>
                  </a:txBody>
                  <a:tcPr/>
                </a:tc>
                <a:extLst>
                  <a:ext uri="{0D108BD9-81ED-4DB2-BD59-A6C34878D82A}">
                    <a16:rowId xmlns:a16="http://schemas.microsoft.com/office/drawing/2014/main" val="1385369540"/>
                  </a:ext>
                </a:extLst>
              </a:tr>
              <a:tr h="0">
                <a:tc>
                  <a:txBody>
                    <a:bodyPr/>
                    <a:lstStyle/>
                    <a:p>
                      <a:r>
                        <a:rPr lang="en-GB" sz="1050">
                          <a:latin typeface="+mn-lt"/>
                        </a:rPr>
                        <a:t>5</a:t>
                      </a:r>
                    </a:p>
                  </a:txBody>
                  <a:tcPr/>
                </a:tc>
                <a:tc>
                  <a:txBody>
                    <a:bodyPr/>
                    <a:lstStyle/>
                    <a:p>
                      <a:r>
                        <a:rPr lang="en-GB" sz="1050" b="1">
                          <a:latin typeface="+mn-lt"/>
                        </a:rPr>
                        <a:t>AHSN Homecare Dashboard </a:t>
                      </a:r>
                    </a:p>
                  </a:txBody>
                  <a:tcPr/>
                </a:tc>
                <a:tc>
                  <a:txBody>
                    <a:bodyPr/>
                    <a:lstStyle/>
                    <a:p>
                      <a:r>
                        <a:rPr lang="en-GB" sz="1050">
                          <a:latin typeface="+mn-lt"/>
                        </a:rPr>
                        <a:t>Looks at proportion of asthma biologic medication that is prescribed via homecare.</a:t>
                      </a:r>
                    </a:p>
                  </a:txBody>
                  <a:tcPr/>
                </a:tc>
                <a:tc>
                  <a:txBody>
                    <a:bodyPr/>
                    <a:lstStyle/>
                    <a:p>
                      <a:r>
                        <a:rPr lang="en-GB" sz="1050" b="1">
                          <a:latin typeface="+mn-lt"/>
                        </a:rPr>
                        <a:t>Measure of Homecare engagement. </a:t>
                      </a:r>
                      <a:r>
                        <a:rPr lang="en-GB" sz="1050">
                          <a:latin typeface="+mn-lt"/>
                        </a:rPr>
                        <a:t>Increasing homecare provision for appropriate patients will reduce travel burden and in turn geographical inequalities and also free up capacity which can be used for new patients. Medication provided by homecare is also V.A.T. exempt.</a:t>
                      </a:r>
                    </a:p>
                  </a:txBody>
                  <a:tcPr/>
                </a:tc>
                <a:tc>
                  <a:txBody>
                    <a:bodyPr/>
                    <a:lstStyle/>
                    <a:p>
                      <a:r>
                        <a:rPr lang="en-GB" sz="1050">
                          <a:latin typeface="+mn-lt"/>
                        </a:rPr>
                        <a:t>NHSE/I share DEFINE data (hospital prescribing data) with the AHSN Network which is used to  develop a visual dashboard.</a:t>
                      </a:r>
                    </a:p>
                  </a:txBody>
                  <a:tcPr/>
                </a:tc>
                <a:tc>
                  <a:txBody>
                    <a:bodyPr/>
                    <a:lstStyle/>
                    <a:p>
                      <a:r>
                        <a:rPr lang="en-GB" sz="1050">
                          <a:latin typeface="+mn-lt"/>
                          <a:hlinkClick r:id="rId6"/>
                        </a:rPr>
                        <a:t>https://future.nhs.uk/ITPAHSN/view?objectId=26459760</a:t>
                      </a:r>
                      <a:r>
                        <a:rPr lang="en-GB" sz="1050">
                          <a:latin typeface="+mn-lt"/>
                        </a:rPr>
                        <a:t> </a:t>
                      </a:r>
                    </a:p>
                  </a:txBody>
                  <a:tcPr/>
                </a:tc>
                <a:extLst>
                  <a:ext uri="{0D108BD9-81ED-4DB2-BD59-A6C34878D82A}">
                    <a16:rowId xmlns:a16="http://schemas.microsoft.com/office/drawing/2014/main" val="2605625340"/>
                  </a:ext>
                </a:extLst>
              </a:tr>
              <a:tr h="0">
                <a:tc>
                  <a:txBody>
                    <a:bodyPr/>
                    <a:lstStyle/>
                    <a:p>
                      <a:r>
                        <a:rPr lang="en-GB" sz="1050">
                          <a:latin typeface="+mn-lt"/>
                        </a:rPr>
                        <a:t>6</a:t>
                      </a:r>
                    </a:p>
                  </a:txBody>
                  <a:tcPr/>
                </a:tc>
                <a:tc>
                  <a:txBody>
                    <a:bodyPr/>
                    <a:lstStyle/>
                    <a:p>
                      <a:r>
                        <a:rPr lang="en-GB" sz="1050" b="1">
                          <a:latin typeface="+mn-lt"/>
                        </a:rPr>
                        <a:t>BlueTeq Initiation Data </a:t>
                      </a:r>
                    </a:p>
                  </a:txBody>
                  <a:tcPr/>
                </a:tc>
                <a:tc>
                  <a:txBody>
                    <a:bodyPr/>
                    <a:lstStyle/>
                    <a:p>
                      <a:r>
                        <a:rPr lang="en-GB" sz="1050">
                          <a:latin typeface="+mn-lt"/>
                        </a:rPr>
                        <a:t>Data from BlueTeq system capturing the numbers of new patients initiated on asthma biologics.</a:t>
                      </a:r>
                    </a:p>
                  </a:txBody>
                  <a:tcPr/>
                </a:tc>
                <a:tc>
                  <a:txBody>
                    <a:bodyPr/>
                    <a:lstStyle/>
                    <a:p>
                      <a:r>
                        <a:rPr lang="en-GB" sz="1050" b="1">
                          <a:latin typeface="+mn-lt"/>
                        </a:rPr>
                        <a:t>Core Metric: Measure of Access to Biologics </a:t>
                      </a:r>
                    </a:p>
                  </a:txBody>
                  <a:tcPr/>
                </a:tc>
                <a:tc>
                  <a:txBody>
                    <a:bodyPr/>
                    <a:lstStyle/>
                    <a:p>
                      <a:r>
                        <a:rPr lang="en-GB" sz="1050">
                          <a:latin typeface="+mn-lt"/>
                        </a:rPr>
                        <a:t>Data from the BlueTeq system used for commissioning of biologics.</a:t>
                      </a:r>
                    </a:p>
                  </a:txBody>
                  <a:tcPr/>
                </a:tc>
                <a:tc>
                  <a:txBody>
                    <a:bodyPr/>
                    <a:lstStyle/>
                    <a:p>
                      <a:r>
                        <a:rPr lang="en-GB" sz="1050">
                          <a:latin typeface="+mn-lt"/>
                        </a:rPr>
                        <a:t>Data shared monthly with authorised AHSN leads by NHSE Analytics teams </a:t>
                      </a:r>
                    </a:p>
                  </a:txBody>
                  <a:tcPr/>
                </a:tc>
                <a:extLst>
                  <a:ext uri="{0D108BD9-81ED-4DB2-BD59-A6C34878D82A}">
                    <a16:rowId xmlns:a16="http://schemas.microsoft.com/office/drawing/2014/main" val="2455059880"/>
                  </a:ext>
                </a:extLst>
              </a:tr>
              <a:tr h="0">
                <a:tc>
                  <a:txBody>
                    <a:bodyPr/>
                    <a:lstStyle/>
                    <a:p>
                      <a:r>
                        <a:rPr lang="en-GB" sz="1050">
                          <a:latin typeface="+mn-lt"/>
                        </a:rPr>
                        <a:t>7</a:t>
                      </a:r>
                    </a:p>
                  </a:txBody>
                  <a:tcPr/>
                </a:tc>
                <a:tc>
                  <a:txBody>
                    <a:bodyPr/>
                    <a:lstStyle/>
                    <a:p>
                      <a:r>
                        <a:rPr lang="en-GB" sz="1050" b="1">
                          <a:latin typeface="+mn-lt"/>
                        </a:rPr>
                        <a:t>Benchmarking Analysis Report </a:t>
                      </a:r>
                    </a:p>
                  </a:txBody>
                  <a:tcPr/>
                </a:tc>
                <a:tc>
                  <a:txBody>
                    <a:bodyPr/>
                    <a:lstStyle/>
                    <a:p>
                      <a:r>
                        <a:rPr lang="en-GB" sz="1050">
                          <a:latin typeface="+mn-lt"/>
                        </a:rPr>
                        <a:t>Data on primary, secondary, tertiary care and commissioning, that looks to take stock of the current landscape around asthma care and specifically severe asthma management, referral and treatment escalation. </a:t>
                      </a:r>
                    </a:p>
                  </a:txBody>
                  <a:tcPr/>
                </a:tc>
                <a:tc>
                  <a:txBody>
                    <a:bodyPr/>
                    <a:lstStyle/>
                    <a:p>
                      <a:r>
                        <a:rPr lang="en-GB" sz="1050" b="1">
                          <a:latin typeface="+mn-lt"/>
                        </a:rPr>
                        <a:t>Measure of Variation in Care. </a:t>
                      </a:r>
                      <a:r>
                        <a:rPr lang="en-GB" sz="1050" b="0">
                          <a:latin typeface="+mn-lt"/>
                        </a:rPr>
                        <a:t>Report shows variation in different aspects of care, service configuration and resource and capabilities.  </a:t>
                      </a:r>
                    </a:p>
                  </a:txBody>
                  <a:tcPr/>
                </a:tc>
                <a:tc>
                  <a:txBody>
                    <a:bodyPr/>
                    <a:lstStyle/>
                    <a:p>
                      <a:r>
                        <a:rPr lang="en-GB" sz="1050">
                          <a:latin typeface="+mn-lt"/>
                        </a:rPr>
                        <a:t>Data collected by AHSN network between Apr and May 2021.</a:t>
                      </a:r>
                    </a:p>
                  </a:txBody>
                  <a:tcPr/>
                </a:tc>
                <a:tc>
                  <a:txBody>
                    <a:bodyPr/>
                    <a:lstStyle/>
                    <a:p>
                      <a:r>
                        <a:rPr lang="en-GB" sz="1050" dirty="0">
                          <a:latin typeface="+mn-lt"/>
                        </a:rPr>
                        <a:t>Report available in Sep 2021; Aug 2021 for raw AHSN level data.</a:t>
                      </a:r>
                    </a:p>
                  </a:txBody>
                  <a:tcPr/>
                </a:tc>
                <a:extLst>
                  <a:ext uri="{0D108BD9-81ED-4DB2-BD59-A6C34878D82A}">
                    <a16:rowId xmlns:a16="http://schemas.microsoft.com/office/drawing/2014/main" val="223012051"/>
                  </a:ext>
                </a:extLst>
              </a:tr>
            </a:tbl>
          </a:graphicData>
        </a:graphic>
      </p:graphicFrame>
      <p:pic>
        <p:nvPicPr>
          <p:cNvPr id="4" name="Picture 4" descr="Home - Oxford Academic Health Science Network">
            <a:extLst>
              <a:ext uri="{FF2B5EF4-FFF2-40B4-BE49-F238E27FC236}">
                <a16:creationId xmlns:a16="http://schemas.microsoft.com/office/drawing/2014/main" id="{2AE8FF36-9F6C-4B24-89D3-24C927E8CF14}"/>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648032" y="124409"/>
            <a:ext cx="1112597" cy="5927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23579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a332a8731d7546d79f8e2d87250d5c2d xmlns="66591435-b5b2-4f10-bd80-fe94fb726cea">
      <Terms xmlns="http://schemas.microsoft.com/office/infopath/2007/PartnerControls">
        <TermInfo xmlns="http://schemas.microsoft.com/office/infopath/2007/PartnerControls">
          <TermName xmlns="http://schemas.microsoft.com/office/infopath/2007/PartnerControls">Clinical Innovation Adoption</TermName>
          <TermId xmlns="http://schemas.microsoft.com/office/infopath/2007/PartnerControls">2c8c4955-ae29-401a-9a5c-9b3d340bbcc9</TermId>
        </TermInfo>
      </Terms>
    </a332a8731d7546d79f8e2d87250d5c2d>
    <_ip_UnifiedCompliancePolicyUIAction xmlns="http://schemas.microsoft.com/sharepoint/v3" xsi:nil="true"/>
    <TaxCatchAll xmlns="66591435-b5b2-4f10-bd80-fe94fb726cea">
      <Value>1</Value>
    </TaxCatchAll>
    <_ip_UnifiedCompliancePolicyProperties xmlns="http://schemas.microsoft.com/sharepoint/v3" xsi:nil="true"/>
    <SharedWithUsers xmlns="41027b1e-6233-4dce-a84f-32b0179d2bd8">
      <UserInfo>
        <DisplayName/>
        <AccountId xsi:nil="true"/>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735378A78C21543BAC0D49ED9525536" ma:contentTypeVersion="18" ma:contentTypeDescription="Create a new document." ma:contentTypeScope="" ma:versionID="56ffcd1599eb679fa2c8af8bc78823cd">
  <xsd:schema xmlns:xsd="http://www.w3.org/2001/XMLSchema" xmlns:xs="http://www.w3.org/2001/XMLSchema" xmlns:p="http://schemas.microsoft.com/office/2006/metadata/properties" xmlns:ns1="http://schemas.microsoft.com/sharepoint/v3" xmlns:ns2="66591435-b5b2-4f10-bd80-fe94fb726cea" xmlns:ns3="ebbe5aa3-a1ec-48d2-bf89-2bda474e2669" xmlns:ns4="41027b1e-6233-4dce-a84f-32b0179d2bd8" targetNamespace="http://schemas.microsoft.com/office/2006/metadata/properties" ma:root="true" ma:fieldsID="5b5d0c9ee2919ab26dfa44c18e6bec9e" ns1:_="" ns2:_="" ns3:_="" ns4:_="">
    <xsd:import namespace="http://schemas.microsoft.com/sharepoint/v3"/>
    <xsd:import namespace="66591435-b5b2-4f10-bd80-fe94fb726cea"/>
    <xsd:import namespace="ebbe5aa3-a1ec-48d2-bf89-2bda474e2669"/>
    <xsd:import namespace="41027b1e-6233-4dce-a84f-32b0179d2bd8"/>
    <xsd:element name="properties">
      <xsd:complexType>
        <xsd:sequence>
          <xsd:element name="documentManagement">
            <xsd:complexType>
              <xsd:all>
                <xsd:element ref="ns2:a332a8731d7546d79f8e2d87250d5c2d" minOccurs="0"/>
                <xsd:element ref="ns2:TaxCatchAll" minOccurs="0"/>
                <xsd:element ref="ns3:MediaServiceAutoTags" minOccurs="0"/>
                <xsd:element ref="ns3:MediaServiceOCR" minOccurs="0"/>
                <xsd:element ref="ns3:MediaServiceLocation" minOccurs="0"/>
                <xsd:element ref="ns3:MediaServiceMetadata" minOccurs="0"/>
                <xsd:element ref="ns3:MediaServiceFastMetadata" minOccurs="0"/>
                <xsd:element ref="ns3:MediaServiceDateTaken" minOccurs="0"/>
                <xsd:element ref="ns3:MediaServiceAutoKeyPoints" minOccurs="0"/>
                <xsd:element ref="ns3:MediaServiceKeyPoints" minOccurs="0"/>
                <xsd:element ref="ns3:MediaServiceGenerationTime" minOccurs="0"/>
                <xsd:element ref="ns3:MediaServiceEventHashCode" minOccurs="0"/>
                <xsd:element ref="ns4:SharedWithUsers" minOccurs="0"/>
                <xsd:element ref="ns4:SharedWithDetails" minOccurs="0"/>
                <xsd:element ref="ns1:_ip_UnifiedCompliancePolicyProperties" minOccurs="0"/>
                <xsd:element ref="ns1:_ip_UnifiedCompliancePolicyUIActio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3" nillable="true" ma:displayName="Unified Compliance Policy Properties" ma:hidden="true" ma:internalName="_ip_UnifiedCompliancePolicyProperties">
      <xsd:simpleType>
        <xsd:restriction base="dms:Note"/>
      </xsd:simpleType>
    </xsd:element>
    <xsd:element name="_ip_UnifiedCompliancePolicyUIAction" ma:index="24"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6591435-b5b2-4f10-bd80-fe94fb726cea" elementFormDefault="qualified">
    <xsd:import namespace="http://schemas.microsoft.com/office/2006/documentManagement/types"/>
    <xsd:import namespace="http://schemas.microsoft.com/office/infopath/2007/PartnerControls"/>
    <xsd:element name="a332a8731d7546d79f8e2d87250d5c2d" ma:index="8" nillable="true" ma:taxonomy="true" ma:internalName="a332a8731d7546d79f8e2d87250d5c2d" ma:taxonomyFieldName="Dept" ma:displayName="Dept" ma:default="" ma:fieldId="{a332a873-1d75-46d7-9f8e-2d87250d5c2d}" ma:sspId="1b0b8d0d-d165-488e-a72b-f756f9e7fb2c" ma:termSetId="fb27fefb-afed-4c63-9cfb-c5d26d937755" ma:anchorId="00000000-0000-0000-0000-000000000000" ma:open="false" ma:isKeyword="false">
      <xsd:complexType>
        <xsd:sequence>
          <xsd:element ref="pc:Terms" minOccurs="0" maxOccurs="1"/>
        </xsd:sequence>
      </xsd:complexType>
    </xsd:element>
    <xsd:element name="TaxCatchAll" ma:index="10" nillable="true" ma:displayName="Taxonomy Catch All Column" ma:hidden="true" ma:list="{d80920fb-dcc8-4721-a977-977d112bbb9e}" ma:internalName="TaxCatchAll" ma:showField="CatchAllData" ma:web="3c3d8cb3-2a38-4bf7-b72d-8543ff23f997">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ebbe5aa3-a1ec-48d2-bf89-2bda474e2669" elementFormDefault="qualified">
    <xsd:import namespace="http://schemas.microsoft.com/office/2006/documentManagement/types"/>
    <xsd:import namespace="http://schemas.microsoft.com/office/infopath/2007/PartnerControls"/>
    <xsd:element name="MediaServiceAutoTags" ma:index="11" nillable="true" ma:displayName="Tags" ma:internalName="MediaServiceAutoTags" ma:readOnly="true">
      <xsd:simpleType>
        <xsd:restriction base="dms:Text"/>
      </xsd:simpleType>
    </xsd:element>
    <xsd:element name="MediaServiceOCR" ma:index="12" nillable="true" ma:displayName="Extracted Text" ma:description="" ma:internalName="MediaServiceOCR" ma:readOnly="true">
      <xsd:simpleType>
        <xsd:restriction base="dms:Note">
          <xsd:maxLength value="255"/>
        </xsd:restriction>
      </xsd:simpleType>
    </xsd:element>
    <xsd:element name="MediaServiceLocation" ma:index="13" nillable="true" ma:displayName="Location" ma:description="" ma:internalName="MediaServiceLocation" ma:readOnly="true">
      <xsd:simpleType>
        <xsd:restriction base="dms:Text"/>
      </xsd:simpleType>
    </xsd:element>
    <xsd:element name="MediaServiceMetadata" ma:index="14" nillable="true" ma:displayName="MediaServiceMetadata" ma:hidden="true" ma:internalName="MediaServiceMetadata" ma:readOnly="true">
      <xsd:simpleType>
        <xsd:restriction base="dms:Note"/>
      </xsd:simpleType>
    </xsd:element>
    <xsd:element name="MediaServiceFastMetadata" ma:index="15" nillable="true" ma:displayName="MediaServiceFastMetadata" ma:hidden="true" ma:internalName="MediaServiceFastMetadata" ma:readOnly="true">
      <xsd:simpleType>
        <xsd:restriction base="dms:Note"/>
      </xsd:simpleType>
    </xsd:element>
    <xsd:element name="MediaServiceDateTaken" ma:index="16" nillable="true" ma:displayName="MediaServiceDateTaken" ma:hidden="true" ma:internalName="MediaServiceDateTaken"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LengthInSeconds" ma:index="25"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1027b1e-6233-4dce-a84f-32b0179d2bd8" elementFormDefault="qualified">
    <xsd:import namespace="http://schemas.microsoft.com/office/2006/documentManagement/types"/>
    <xsd:import namespace="http://schemas.microsoft.com/office/infopath/2007/PartnerControls"/>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0840AFF-34F9-4A26-8BC5-3B0095BB3DFF}">
  <ds:schemaRefs>
    <ds:schemaRef ds:uri="41027b1e-6233-4dce-a84f-32b0179d2bd8"/>
    <ds:schemaRef ds:uri="66591435-b5b2-4f10-bd80-fe94fb726cea"/>
    <ds:schemaRef ds:uri="ebbe5aa3-a1ec-48d2-bf89-2bda474e2669"/>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microsoft.com/sharepoint/v3"/>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32BB10FB-04AE-45B3-9731-CF79CDCFFFD1}">
  <ds:schemaRefs>
    <ds:schemaRef ds:uri="http://schemas.microsoft.com/sharepoint/v3/contenttype/forms"/>
  </ds:schemaRefs>
</ds:datastoreItem>
</file>

<file path=customXml/itemProps3.xml><?xml version="1.0" encoding="utf-8"?>
<ds:datastoreItem xmlns:ds="http://schemas.openxmlformats.org/officeDocument/2006/customXml" ds:itemID="{5DD3ACB0-2192-490A-B2F8-9A99A3823082}">
  <ds:schemaRefs>
    <ds:schemaRef ds:uri="41027b1e-6233-4dce-a84f-32b0179d2bd8"/>
    <ds:schemaRef ds:uri="66591435-b5b2-4f10-bd80-fe94fb726cea"/>
    <ds:schemaRef ds:uri="ebbe5aa3-a1ec-48d2-bf89-2bda474e2669"/>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46</TotalTime>
  <Words>609</Words>
  <Application>Microsoft Office PowerPoint</Application>
  <PresentationFormat>Widescreen</PresentationFormat>
  <Paragraphs>53</Paragraphs>
  <Slides>1</Slides>
  <Notes>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vt:i4>
      </vt:variant>
    </vt:vector>
  </HeadingPairs>
  <TitlesOfParts>
    <vt:vector size="6" baseType="lpstr">
      <vt:lpstr>Arial</vt:lpstr>
      <vt:lpstr>Calibri</vt:lpstr>
      <vt:lpstr>Calibri Light</vt:lpstr>
      <vt:lpstr>Office Theme</vt:lpstr>
      <vt:lpstr>1_Custom Design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Asthma Biologics Recap of Programme Focus and Priority areas  July 2021</dc:title>
  <dc:creator>James Rose</dc:creator>
  <cp:lastModifiedBy>Collins Samantha (Oxford Science Park) (RTH) OUH</cp:lastModifiedBy>
  <cp:revision>3</cp:revision>
  <dcterms:created xsi:type="dcterms:W3CDTF">2021-08-23T12:31:11Z</dcterms:created>
  <dcterms:modified xsi:type="dcterms:W3CDTF">2021-10-27T16:10:42Z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ept">
    <vt:lpwstr>1;#Clinical Innovation Adoption|2c8c4955-ae29-401a-9a5c-9b3d340bbcc9</vt:lpwstr>
  </property>
  <property fmtid="{D5CDD505-2E9C-101B-9397-08002B2CF9AE}" pid="3" name="ContentTypeId">
    <vt:lpwstr>0x0101007735378A78C21543BAC0D49ED9525536</vt:lpwstr>
  </property>
</Properties>
</file>