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9" r:id="rId5"/>
    <p:sldMasterId id="2147483685" r:id="rId6"/>
  </p:sldMasterIdLst>
  <p:sldIdLst>
    <p:sldId id="264" r:id="rId7"/>
    <p:sldId id="265" r:id="rId8"/>
    <p:sldId id="266" r:id="rId9"/>
    <p:sldId id="258" r:id="rId10"/>
    <p:sldId id="259"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BF277-88DA-45A0-8A64-B9843D6B2BE2}" v="32" dt="2024-04-18T10:03:33.926"/>
    <p1510:client id="{A37AA37E-BF3C-21D6-4528-4EFD332459C5}" v="68" dt="2024-04-18T13:31:44.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userId="3ade8086-b031-4792-a27a-ba812a11f050" providerId="ADAL" clId="{740BF277-88DA-45A0-8A64-B9843D6B2BE2}"/>
    <pc:docChg chg="custSel addSld delSld modSld sldOrd addMainMaster delMainMaster">
      <pc:chgData name="Tara" userId="3ade8086-b031-4792-a27a-ba812a11f050" providerId="ADAL" clId="{740BF277-88DA-45A0-8A64-B9843D6B2BE2}" dt="2024-04-11T13:02:45.068" v="1022" actId="1076"/>
      <pc:docMkLst>
        <pc:docMk/>
      </pc:docMkLst>
      <pc:sldChg chg="del">
        <pc:chgData name="Tara" userId="3ade8086-b031-4792-a27a-ba812a11f050" providerId="ADAL" clId="{740BF277-88DA-45A0-8A64-B9843D6B2BE2}" dt="2024-04-11T12:48:56.984" v="525" actId="2696"/>
        <pc:sldMkLst>
          <pc:docMk/>
          <pc:sldMk cId="2582761273" sldId="256"/>
        </pc:sldMkLst>
      </pc:sldChg>
      <pc:sldChg chg="del ord">
        <pc:chgData name="Tara" userId="3ade8086-b031-4792-a27a-ba812a11f050" providerId="ADAL" clId="{740BF277-88DA-45A0-8A64-B9843D6B2BE2}" dt="2024-04-11T12:52:13.820" v="551" actId="2696"/>
        <pc:sldMkLst>
          <pc:docMk/>
          <pc:sldMk cId="997882425" sldId="257"/>
        </pc:sldMkLst>
      </pc:sldChg>
      <pc:sldChg chg="addSp delSp modSp mod ord">
        <pc:chgData name="Tara" userId="3ade8086-b031-4792-a27a-ba812a11f050" providerId="ADAL" clId="{740BF277-88DA-45A0-8A64-B9843D6B2BE2}" dt="2024-04-11T12:51:33.919" v="544"/>
        <pc:sldMkLst>
          <pc:docMk/>
          <pc:sldMk cId="4156456868" sldId="261"/>
        </pc:sldMkLst>
        <pc:picChg chg="add del mod">
          <ac:chgData name="Tara" userId="3ade8086-b031-4792-a27a-ba812a11f050" providerId="ADAL" clId="{740BF277-88DA-45A0-8A64-B9843D6B2BE2}" dt="2024-04-11T12:35:54.162" v="3" actId="478"/>
          <ac:picMkLst>
            <pc:docMk/>
            <pc:sldMk cId="4156456868" sldId="261"/>
            <ac:picMk id="4" creationId="{289783BD-7C82-72C7-DAAC-ED71205D712F}"/>
          </ac:picMkLst>
        </pc:picChg>
        <pc:picChg chg="add mod modCrop">
          <ac:chgData name="Tara" userId="3ade8086-b031-4792-a27a-ba812a11f050" providerId="ADAL" clId="{740BF277-88DA-45A0-8A64-B9843D6B2BE2}" dt="2024-04-11T12:47:11.124" v="508" actId="1076"/>
          <ac:picMkLst>
            <pc:docMk/>
            <pc:sldMk cId="4156456868" sldId="261"/>
            <ac:picMk id="6" creationId="{9E937104-8BED-0E90-CA40-1A6350247F61}"/>
          </ac:picMkLst>
        </pc:picChg>
        <pc:picChg chg="add mod modCrop">
          <ac:chgData name="Tara" userId="3ade8086-b031-4792-a27a-ba812a11f050" providerId="ADAL" clId="{740BF277-88DA-45A0-8A64-B9843D6B2BE2}" dt="2024-04-11T12:47:24.902" v="512" actId="1076"/>
          <ac:picMkLst>
            <pc:docMk/>
            <pc:sldMk cId="4156456868" sldId="261"/>
            <ac:picMk id="8" creationId="{960EB0E4-DFF6-D9CB-415E-2FFDB3CD2130}"/>
          </ac:picMkLst>
        </pc:picChg>
        <pc:picChg chg="add del mod">
          <ac:chgData name="Tara" userId="3ade8086-b031-4792-a27a-ba812a11f050" providerId="ADAL" clId="{740BF277-88DA-45A0-8A64-B9843D6B2BE2}" dt="2024-04-11T12:37:39.029" v="142" actId="478"/>
          <ac:picMkLst>
            <pc:docMk/>
            <pc:sldMk cId="4156456868" sldId="261"/>
            <ac:picMk id="10" creationId="{90E9A11A-C7AB-BBF9-B814-A68AEBD9B7AB}"/>
          </ac:picMkLst>
        </pc:picChg>
        <pc:picChg chg="add del mod">
          <ac:chgData name="Tara" userId="3ade8086-b031-4792-a27a-ba812a11f050" providerId="ADAL" clId="{740BF277-88DA-45A0-8A64-B9843D6B2BE2}" dt="2024-04-11T12:37:53.079" v="146" actId="478"/>
          <ac:picMkLst>
            <pc:docMk/>
            <pc:sldMk cId="4156456868" sldId="261"/>
            <ac:picMk id="12" creationId="{A5E00ECC-0658-1EAD-9B5B-941C93F73756}"/>
          </ac:picMkLst>
        </pc:picChg>
        <pc:picChg chg="add del mod">
          <ac:chgData name="Tara" userId="3ade8086-b031-4792-a27a-ba812a11f050" providerId="ADAL" clId="{740BF277-88DA-45A0-8A64-B9843D6B2BE2}" dt="2024-04-11T12:38:00.779" v="148" actId="478"/>
          <ac:picMkLst>
            <pc:docMk/>
            <pc:sldMk cId="4156456868" sldId="261"/>
            <ac:picMk id="14" creationId="{A5D2CE4C-EB11-6838-1D14-ABDD6B483A9D}"/>
          </ac:picMkLst>
        </pc:picChg>
        <pc:picChg chg="add mod modCrop">
          <ac:chgData name="Tara" userId="3ade8086-b031-4792-a27a-ba812a11f050" providerId="ADAL" clId="{740BF277-88DA-45A0-8A64-B9843D6B2BE2}" dt="2024-04-11T12:47:33.468" v="514" actId="1076"/>
          <ac:picMkLst>
            <pc:docMk/>
            <pc:sldMk cId="4156456868" sldId="261"/>
            <ac:picMk id="16" creationId="{E3D1B1D3-DA47-290B-BDA7-C2316B264D64}"/>
          </ac:picMkLst>
        </pc:picChg>
        <pc:picChg chg="add del mod">
          <ac:chgData name="Tara" userId="3ade8086-b031-4792-a27a-ba812a11f050" providerId="ADAL" clId="{740BF277-88DA-45A0-8A64-B9843D6B2BE2}" dt="2024-04-11T12:39:23.947" v="319" actId="478"/>
          <ac:picMkLst>
            <pc:docMk/>
            <pc:sldMk cId="4156456868" sldId="261"/>
            <ac:picMk id="18" creationId="{690E69DC-E790-D27F-2D8D-E8F3B68201EA}"/>
          </ac:picMkLst>
        </pc:picChg>
        <pc:picChg chg="add mod modCrop">
          <ac:chgData name="Tara" userId="3ade8086-b031-4792-a27a-ba812a11f050" providerId="ADAL" clId="{740BF277-88DA-45A0-8A64-B9843D6B2BE2}" dt="2024-04-11T12:47:16.577" v="509" actId="1076"/>
          <ac:picMkLst>
            <pc:docMk/>
            <pc:sldMk cId="4156456868" sldId="261"/>
            <ac:picMk id="20" creationId="{4C16A6F1-C887-74A6-FF42-3E61A2BEA9A4}"/>
          </ac:picMkLst>
        </pc:picChg>
        <pc:picChg chg="add mod ord modCrop">
          <ac:chgData name="Tara" userId="3ade8086-b031-4792-a27a-ba812a11f050" providerId="ADAL" clId="{740BF277-88DA-45A0-8A64-B9843D6B2BE2}" dt="2024-04-11T12:47:44.448" v="516" actId="167"/>
          <ac:picMkLst>
            <pc:docMk/>
            <pc:sldMk cId="4156456868" sldId="261"/>
            <ac:picMk id="22" creationId="{FB47093E-4ACC-2F41-CD01-F168E5CAC70C}"/>
          </ac:picMkLst>
        </pc:picChg>
      </pc:sldChg>
      <pc:sldChg chg="addSp delSp modSp add mod">
        <pc:chgData name="Tara" userId="3ade8086-b031-4792-a27a-ba812a11f050" providerId="ADAL" clId="{740BF277-88DA-45A0-8A64-B9843D6B2BE2}" dt="2024-04-11T12:48:52.986" v="524" actId="122"/>
        <pc:sldMkLst>
          <pc:docMk/>
          <pc:sldMk cId="2355635758" sldId="264"/>
        </pc:sldMkLst>
        <pc:spChg chg="add mod">
          <ac:chgData name="Tara" userId="3ade8086-b031-4792-a27a-ba812a11f050" providerId="ADAL" clId="{740BF277-88DA-45A0-8A64-B9843D6B2BE2}" dt="2024-04-11T12:48:42.125" v="522" actId="122"/>
          <ac:spMkLst>
            <pc:docMk/>
            <pc:sldMk cId="2355635758" sldId="264"/>
            <ac:spMk id="2" creationId="{1C4A0F4F-591C-A48B-9A6F-9C6EF91D439C}"/>
          </ac:spMkLst>
        </pc:spChg>
        <pc:spChg chg="add mod">
          <ac:chgData name="Tara" userId="3ade8086-b031-4792-a27a-ba812a11f050" providerId="ADAL" clId="{740BF277-88DA-45A0-8A64-B9843D6B2BE2}" dt="2024-04-11T12:48:52.986" v="524" actId="122"/>
          <ac:spMkLst>
            <pc:docMk/>
            <pc:sldMk cId="2355635758" sldId="264"/>
            <ac:spMk id="3" creationId="{189B4576-DBA8-9AA1-F8E0-5145D12B6CAF}"/>
          </ac:spMkLst>
        </pc:spChg>
        <pc:picChg chg="del">
          <ac:chgData name="Tara" userId="3ade8086-b031-4792-a27a-ba812a11f050" providerId="ADAL" clId="{740BF277-88DA-45A0-8A64-B9843D6B2BE2}" dt="2024-04-11T12:48:30.668" v="519" actId="478"/>
          <ac:picMkLst>
            <pc:docMk/>
            <pc:sldMk cId="2355635758" sldId="264"/>
            <ac:picMk id="5" creationId="{A3515CF3-EC0F-1AEE-D29A-AEBDA42D4322}"/>
          </ac:picMkLst>
        </pc:picChg>
      </pc:sldChg>
      <pc:sldChg chg="addSp delSp modSp add mod">
        <pc:chgData name="Tara" userId="3ade8086-b031-4792-a27a-ba812a11f050" providerId="ADAL" clId="{740BF277-88DA-45A0-8A64-B9843D6B2BE2}" dt="2024-04-11T13:02:45.068" v="1022" actId="1076"/>
        <pc:sldMkLst>
          <pc:docMk/>
          <pc:sldMk cId="685385045" sldId="265"/>
        </pc:sldMkLst>
        <pc:spChg chg="add mod">
          <ac:chgData name="Tara" userId="3ade8086-b031-4792-a27a-ba812a11f050" providerId="ADAL" clId="{740BF277-88DA-45A0-8A64-B9843D6B2BE2}" dt="2024-04-11T13:02:15.344" v="986" actId="1076"/>
          <ac:spMkLst>
            <pc:docMk/>
            <pc:sldMk cId="685385045" sldId="265"/>
            <ac:spMk id="2" creationId="{C872C408-31BD-F560-5C35-4BCA0BC30710}"/>
          </ac:spMkLst>
        </pc:spChg>
        <pc:spChg chg="add mod">
          <ac:chgData name="Tara" userId="3ade8086-b031-4792-a27a-ba812a11f050" providerId="ADAL" clId="{740BF277-88DA-45A0-8A64-B9843D6B2BE2}" dt="2024-04-11T13:02:41.669" v="1021" actId="1076"/>
          <ac:spMkLst>
            <pc:docMk/>
            <pc:sldMk cId="685385045" sldId="265"/>
            <ac:spMk id="3" creationId="{E841270D-F7B6-FAFD-BB3F-D6CDCDCBEFA2}"/>
          </ac:spMkLst>
        </pc:spChg>
        <pc:spChg chg="add mod">
          <ac:chgData name="Tara" userId="3ade8086-b031-4792-a27a-ba812a11f050" providerId="ADAL" clId="{740BF277-88DA-45A0-8A64-B9843D6B2BE2}" dt="2024-04-11T13:02:45.068" v="1022" actId="1076"/>
          <ac:spMkLst>
            <pc:docMk/>
            <pc:sldMk cId="685385045" sldId="265"/>
            <ac:spMk id="6" creationId="{B9987768-4515-1761-AA52-70244D092FBC}"/>
          </ac:spMkLst>
        </pc:spChg>
        <pc:spChg chg="add mod">
          <ac:chgData name="Tara" userId="3ade8086-b031-4792-a27a-ba812a11f050" providerId="ADAL" clId="{740BF277-88DA-45A0-8A64-B9843D6B2BE2}" dt="2024-04-11T13:02:08.712" v="985" actId="14100"/>
          <ac:spMkLst>
            <pc:docMk/>
            <pc:sldMk cId="685385045" sldId="265"/>
            <ac:spMk id="7" creationId="{63B5D473-CA68-0072-ACC0-D51EE10B85F1}"/>
          </ac:spMkLst>
        </pc:spChg>
        <pc:spChg chg="add mod">
          <ac:chgData name="Tara" userId="3ade8086-b031-4792-a27a-ba812a11f050" providerId="ADAL" clId="{740BF277-88DA-45A0-8A64-B9843D6B2BE2}" dt="2024-04-11T13:02:00.805" v="940" actId="1076"/>
          <ac:spMkLst>
            <pc:docMk/>
            <pc:sldMk cId="685385045" sldId="265"/>
            <ac:spMk id="8" creationId="{0F5F2197-178A-9161-CC85-5ED37B02DB21}"/>
          </ac:spMkLst>
        </pc:spChg>
        <pc:graphicFrameChg chg="add del mod">
          <ac:chgData name="Tara" userId="3ade8086-b031-4792-a27a-ba812a11f050" providerId="ADAL" clId="{740BF277-88DA-45A0-8A64-B9843D6B2BE2}" dt="2024-04-11T12:55:19.233" v="623" actId="478"/>
          <ac:graphicFrameMkLst>
            <pc:docMk/>
            <pc:sldMk cId="685385045" sldId="265"/>
            <ac:graphicFrameMk id="4" creationId="{C44D6F6E-5A71-9DF2-519B-54ADBF368BB1}"/>
          </ac:graphicFrameMkLst>
        </pc:graphicFrameChg>
        <pc:graphicFrameChg chg="add del mod">
          <ac:chgData name="Tara" userId="3ade8086-b031-4792-a27a-ba812a11f050" providerId="ADAL" clId="{740BF277-88DA-45A0-8A64-B9843D6B2BE2}" dt="2024-04-11T12:55:11.064" v="622" actId="478"/>
          <ac:graphicFrameMkLst>
            <pc:docMk/>
            <pc:sldMk cId="685385045" sldId="265"/>
            <ac:graphicFrameMk id="5" creationId="{B63717AA-1810-B539-0E12-37494DFEE532}"/>
          </ac:graphicFrameMkLst>
        </pc:graphicFrameChg>
      </pc:sldChg>
      <pc:sldChg chg="add del">
        <pc:chgData name="Tara" userId="3ade8086-b031-4792-a27a-ba812a11f050" providerId="ADAL" clId="{740BF277-88DA-45A0-8A64-B9843D6B2BE2}" dt="2024-04-11T12:49:15.268" v="527" actId="2696"/>
        <pc:sldMkLst>
          <pc:docMk/>
          <pc:sldMk cId="2030159360" sldId="265"/>
        </pc:sldMkLst>
      </pc:sldChg>
      <pc:sldChg chg="add del">
        <pc:chgData name="Tara" userId="3ade8086-b031-4792-a27a-ba812a11f050" providerId="ADAL" clId="{740BF277-88DA-45A0-8A64-B9843D6B2BE2}" dt="2024-04-11T12:50:07.087" v="530" actId="2696"/>
        <pc:sldMkLst>
          <pc:docMk/>
          <pc:sldMk cId="3264634802" sldId="265"/>
        </pc:sldMkLst>
      </pc:sldChg>
      <pc:sldChg chg="add">
        <pc:chgData name="Tara" userId="3ade8086-b031-4792-a27a-ba812a11f050" providerId="ADAL" clId="{740BF277-88DA-45A0-8A64-B9843D6B2BE2}" dt="2024-04-11T12:51:21.325" v="534"/>
        <pc:sldMkLst>
          <pc:docMk/>
          <pc:sldMk cId="997472082" sldId="266"/>
        </pc:sldMkLst>
      </pc:sldChg>
      <pc:sldChg chg="add">
        <pc:chgData name="Tara" userId="3ade8086-b031-4792-a27a-ba812a11f050" providerId="ADAL" clId="{740BF277-88DA-45A0-8A64-B9843D6B2BE2}" dt="2024-04-11T12:51:21.954" v="536"/>
        <pc:sldMkLst>
          <pc:docMk/>
          <pc:sldMk cId="951457987" sldId="267"/>
        </pc:sldMkLst>
      </pc:sldChg>
      <pc:sldChg chg="add">
        <pc:chgData name="Tara" userId="3ade8086-b031-4792-a27a-ba812a11f050" providerId="ADAL" clId="{740BF277-88DA-45A0-8A64-B9843D6B2BE2}" dt="2024-04-11T12:51:23.172" v="538"/>
        <pc:sldMkLst>
          <pc:docMk/>
          <pc:sldMk cId="3194882671" sldId="268"/>
        </pc:sldMkLst>
      </pc:sldChg>
      <pc:sldChg chg="add">
        <pc:chgData name="Tara" userId="3ade8086-b031-4792-a27a-ba812a11f050" providerId="ADAL" clId="{740BF277-88DA-45A0-8A64-B9843D6B2BE2}" dt="2024-04-11T12:51:24.118" v="540"/>
        <pc:sldMkLst>
          <pc:docMk/>
          <pc:sldMk cId="2192097890" sldId="269"/>
        </pc:sldMkLst>
      </pc:sldChg>
      <pc:sldChg chg="add">
        <pc:chgData name="Tara" userId="3ade8086-b031-4792-a27a-ba812a11f050" providerId="ADAL" clId="{740BF277-88DA-45A0-8A64-B9843D6B2BE2}" dt="2024-04-11T12:51:25.458" v="542"/>
        <pc:sldMkLst>
          <pc:docMk/>
          <pc:sldMk cId="2739553646" sldId="270"/>
        </pc:sldMkLst>
      </pc:sldChg>
      <pc:sldMasterChg chg="del delSldLayout">
        <pc:chgData name="Tara" userId="3ade8086-b031-4792-a27a-ba812a11f050" providerId="ADAL" clId="{740BF277-88DA-45A0-8A64-B9843D6B2BE2}" dt="2024-04-11T12:48:56.984" v="525" actId="2696"/>
        <pc:sldMasterMkLst>
          <pc:docMk/>
          <pc:sldMasterMk cId="1636839910" sldId="2147483648"/>
        </pc:sldMasterMkLst>
        <pc:sldLayoutChg chg="del">
          <pc:chgData name="Tara" userId="3ade8086-b031-4792-a27a-ba812a11f050" providerId="ADAL" clId="{740BF277-88DA-45A0-8A64-B9843D6B2BE2}" dt="2024-04-11T12:48:56.984" v="525" actId="2696"/>
          <pc:sldLayoutMkLst>
            <pc:docMk/>
            <pc:sldMasterMk cId="1636839910" sldId="2147483648"/>
            <pc:sldLayoutMk cId="4185404370" sldId="2147483649"/>
          </pc:sldLayoutMkLst>
        </pc:sldLayoutChg>
        <pc:sldLayoutChg chg="del">
          <pc:chgData name="Tara" userId="3ade8086-b031-4792-a27a-ba812a11f050" providerId="ADAL" clId="{740BF277-88DA-45A0-8A64-B9843D6B2BE2}" dt="2024-04-11T12:48:56.984" v="525" actId="2696"/>
          <pc:sldLayoutMkLst>
            <pc:docMk/>
            <pc:sldMasterMk cId="1636839910" sldId="2147483648"/>
            <pc:sldLayoutMk cId="1141412767" sldId="2147483650"/>
          </pc:sldLayoutMkLst>
        </pc:sldLayoutChg>
        <pc:sldLayoutChg chg="del">
          <pc:chgData name="Tara" userId="3ade8086-b031-4792-a27a-ba812a11f050" providerId="ADAL" clId="{740BF277-88DA-45A0-8A64-B9843D6B2BE2}" dt="2024-04-11T12:48:56.984" v="525" actId="2696"/>
          <pc:sldLayoutMkLst>
            <pc:docMk/>
            <pc:sldMasterMk cId="1636839910" sldId="2147483648"/>
            <pc:sldLayoutMk cId="838822814" sldId="2147483651"/>
          </pc:sldLayoutMkLst>
        </pc:sldLayoutChg>
        <pc:sldLayoutChg chg="del">
          <pc:chgData name="Tara" userId="3ade8086-b031-4792-a27a-ba812a11f050" providerId="ADAL" clId="{740BF277-88DA-45A0-8A64-B9843D6B2BE2}" dt="2024-04-11T12:48:56.984" v="525" actId="2696"/>
          <pc:sldLayoutMkLst>
            <pc:docMk/>
            <pc:sldMasterMk cId="1636839910" sldId="2147483648"/>
            <pc:sldLayoutMk cId="847349478" sldId="2147483652"/>
          </pc:sldLayoutMkLst>
        </pc:sldLayoutChg>
        <pc:sldLayoutChg chg="del">
          <pc:chgData name="Tara" userId="3ade8086-b031-4792-a27a-ba812a11f050" providerId="ADAL" clId="{740BF277-88DA-45A0-8A64-B9843D6B2BE2}" dt="2024-04-11T12:48:56.984" v="525" actId="2696"/>
          <pc:sldLayoutMkLst>
            <pc:docMk/>
            <pc:sldMasterMk cId="1636839910" sldId="2147483648"/>
            <pc:sldLayoutMk cId="1842935680" sldId="2147483654"/>
          </pc:sldLayoutMkLst>
        </pc:sldLayoutChg>
        <pc:sldLayoutChg chg="del">
          <pc:chgData name="Tara" userId="3ade8086-b031-4792-a27a-ba812a11f050" providerId="ADAL" clId="{740BF277-88DA-45A0-8A64-B9843D6B2BE2}" dt="2024-04-11T12:48:56.984" v="525" actId="2696"/>
          <pc:sldLayoutMkLst>
            <pc:docMk/>
            <pc:sldMasterMk cId="1636839910" sldId="2147483648"/>
            <pc:sldLayoutMk cId="117402699" sldId="2147483655"/>
          </pc:sldLayoutMkLst>
        </pc:sldLayoutChg>
      </pc:sldMasterChg>
      <pc:sldMasterChg chg="add addSldLayout">
        <pc:chgData name="Tara" userId="3ade8086-b031-4792-a27a-ba812a11f050" providerId="ADAL" clId="{740BF277-88DA-45A0-8A64-B9843D6B2BE2}" dt="2024-04-11T12:48:27.226" v="517" actId="27028"/>
        <pc:sldMasterMkLst>
          <pc:docMk/>
          <pc:sldMasterMk cId="1636839910" sldId="2147483669"/>
        </pc:sldMasterMkLst>
        <pc:sldLayoutChg chg="add">
          <pc:chgData name="Tara" userId="3ade8086-b031-4792-a27a-ba812a11f050" providerId="ADAL" clId="{740BF277-88DA-45A0-8A64-B9843D6B2BE2}" dt="2024-04-11T12:48:27.226" v="517" actId="27028"/>
          <pc:sldLayoutMkLst>
            <pc:docMk/>
            <pc:sldMasterMk cId="1636839910" sldId="2147483669"/>
            <pc:sldLayoutMk cId="838822814" sldId="2147483670"/>
          </pc:sldLayoutMkLst>
        </pc:sldLayoutChg>
      </pc:sldMasterChg>
      <pc:sldMasterChg chg="add addSldLayout">
        <pc:chgData name="Tara" userId="3ade8086-b031-4792-a27a-ba812a11f050" providerId="ADAL" clId="{740BF277-88DA-45A0-8A64-B9843D6B2BE2}" dt="2024-04-11T12:51:25.454" v="541" actId="27028"/>
        <pc:sldMasterMkLst>
          <pc:docMk/>
          <pc:sldMasterMk cId="2048922920" sldId="2147483685"/>
        </pc:sldMasterMkLst>
        <pc:sldLayoutChg chg="add">
          <pc:chgData name="Tara" userId="3ade8086-b031-4792-a27a-ba812a11f050" providerId="ADAL" clId="{740BF277-88DA-45A0-8A64-B9843D6B2BE2}" dt="2024-04-11T12:51:19.718" v="531" actId="27028"/>
          <pc:sldLayoutMkLst>
            <pc:docMk/>
            <pc:sldMasterMk cId="2048922920" sldId="2147483685"/>
            <pc:sldLayoutMk cId="1042397936" sldId="2147483671"/>
          </pc:sldLayoutMkLst>
        </pc:sldLayoutChg>
        <pc:sldLayoutChg chg="add">
          <pc:chgData name="Tara" userId="3ade8086-b031-4792-a27a-ba812a11f050" providerId="ADAL" clId="{740BF277-88DA-45A0-8A64-B9843D6B2BE2}" dt="2024-04-11T12:49:54.274" v="528" actId="27028"/>
          <pc:sldLayoutMkLst>
            <pc:docMk/>
            <pc:sldMasterMk cId="2048922920" sldId="2147483685"/>
            <pc:sldLayoutMk cId="2309171339" sldId="2147483672"/>
          </pc:sldLayoutMkLst>
        </pc:sldLayoutChg>
        <pc:sldLayoutChg chg="add">
          <pc:chgData name="Tara" userId="3ade8086-b031-4792-a27a-ba812a11f050" providerId="ADAL" clId="{740BF277-88DA-45A0-8A64-B9843D6B2BE2}" dt="2024-04-11T12:51:21.951" v="535" actId="27028"/>
          <pc:sldLayoutMkLst>
            <pc:docMk/>
            <pc:sldMasterMk cId="2048922920" sldId="2147483685"/>
            <pc:sldLayoutMk cId="4028191492" sldId="2147483673"/>
          </pc:sldLayoutMkLst>
        </pc:sldLayoutChg>
        <pc:sldLayoutChg chg="add">
          <pc:chgData name="Tara" userId="3ade8086-b031-4792-a27a-ba812a11f050" providerId="ADAL" clId="{740BF277-88DA-45A0-8A64-B9843D6B2BE2}" dt="2024-04-11T12:51:23.169" v="537" actId="27028"/>
          <pc:sldLayoutMkLst>
            <pc:docMk/>
            <pc:sldMasterMk cId="2048922920" sldId="2147483685"/>
            <pc:sldLayoutMk cId="2886146179" sldId="2147483674"/>
          </pc:sldLayoutMkLst>
        </pc:sldLayoutChg>
        <pc:sldLayoutChg chg="add">
          <pc:chgData name="Tara" userId="3ade8086-b031-4792-a27a-ba812a11f050" providerId="ADAL" clId="{740BF277-88DA-45A0-8A64-B9843D6B2BE2}" dt="2024-04-11T12:51:24.114" v="539" actId="27028"/>
          <pc:sldLayoutMkLst>
            <pc:docMk/>
            <pc:sldMasterMk cId="2048922920" sldId="2147483685"/>
            <pc:sldLayoutMk cId="588718831" sldId="2147483675"/>
          </pc:sldLayoutMkLst>
        </pc:sldLayoutChg>
        <pc:sldLayoutChg chg="add">
          <pc:chgData name="Tara" userId="3ade8086-b031-4792-a27a-ba812a11f050" providerId="ADAL" clId="{740BF277-88DA-45A0-8A64-B9843D6B2BE2}" dt="2024-04-11T12:51:25.454" v="541" actId="27028"/>
          <pc:sldLayoutMkLst>
            <pc:docMk/>
            <pc:sldMasterMk cId="2048922920" sldId="2147483685"/>
            <pc:sldLayoutMk cId="810432212" sldId="2147483676"/>
          </pc:sldLayoutMkLst>
        </pc:sldLayoutChg>
      </pc:sldMasterChg>
    </pc:docChg>
  </pc:docChgLst>
  <pc:docChgLst>
    <pc:chgData name="Tara Gradwell" userId="S::tara.gradwell@healthinnovationoxford.org::3ade8086-b031-4792-a27a-ba812a11f050" providerId="AD" clId="Web-{E597A7F8-1992-35F1-85B5-3E93828CF995}"/>
    <pc:docChg chg="modSld">
      <pc:chgData name="Tara Gradwell" userId="S::tara.gradwell@healthinnovationoxford.org::3ade8086-b031-4792-a27a-ba812a11f050" providerId="AD" clId="Web-{E597A7F8-1992-35F1-85B5-3E93828CF995}" dt="2024-04-11T12:28:23.062" v="11"/>
      <pc:docMkLst>
        <pc:docMk/>
      </pc:docMkLst>
      <pc:sldChg chg="modSp">
        <pc:chgData name="Tara Gradwell" userId="S::tara.gradwell@healthinnovationoxford.org::3ade8086-b031-4792-a27a-ba812a11f050" providerId="AD" clId="Web-{E597A7F8-1992-35F1-85B5-3E93828CF995}" dt="2024-04-11T12:28:00.764" v="6" actId="20577"/>
        <pc:sldMkLst>
          <pc:docMk/>
          <pc:sldMk cId="2582761273" sldId="256"/>
        </pc:sldMkLst>
        <pc:spChg chg="mod">
          <ac:chgData name="Tara Gradwell" userId="S::tara.gradwell@healthinnovationoxford.org::3ade8086-b031-4792-a27a-ba812a11f050" providerId="AD" clId="Web-{E597A7F8-1992-35F1-85B5-3E93828CF995}" dt="2024-04-11T12:27:58.608" v="5" actId="20577"/>
          <ac:spMkLst>
            <pc:docMk/>
            <pc:sldMk cId="2582761273" sldId="256"/>
            <ac:spMk id="2" creationId="{1393F09C-1574-A533-7094-AC1B577E68D6}"/>
          </ac:spMkLst>
        </pc:spChg>
        <pc:spChg chg="mod">
          <ac:chgData name="Tara Gradwell" userId="S::tara.gradwell@healthinnovationoxford.org::3ade8086-b031-4792-a27a-ba812a11f050" providerId="AD" clId="Web-{E597A7F8-1992-35F1-85B5-3E93828CF995}" dt="2024-04-11T12:28:00.764" v="6" actId="20577"/>
          <ac:spMkLst>
            <pc:docMk/>
            <pc:sldMk cId="2582761273" sldId="256"/>
            <ac:spMk id="3" creationId="{EF08672C-1BA8-C8DF-03DD-5C2EF87DA7F0}"/>
          </ac:spMkLst>
        </pc:spChg>
      </pc:sldChg>
      <pc:sldChg chg="delSp">
        <pc:chgData name="Tara Gradwell" userId="S::tara.gradwell@healthinnovationoxford.org::3ade8086-b031-4792-a27a-ba812a11f050" providerId="AD" clId="Web-{E597A7F8-1992-35F1-85B5-3E93828CF995}" dt="2024-04-11T12:28:23.062" v="11"/>
        <pc:sldMkLst>
          <pc:docMk/>
          <pc:sldMk cId="4156456868" sldId="261"/>
        </pc:sldMkLst>
        <pc:picChg chg="del">
          <ac:chgData name="Tara Gradwell" userId="S::tara.gradwell@healthinnovationoxford.org::3ade8086-b031-4792-a27a-ba812a11f050" providerId="AD" clId="Web-{E597A7F8-1992-35F1-85B5-3E93828CF995}" dt="2024-04-11T12:28:22.015" v="9"/>
          <ac:picMkLst>
            <pc:docMk/>
            <pc:sldMk cId="4156456868" sldId="261"/>
            <ac:picMk id="3" creationId="{264AAB89-3459-9353-CA84-2290D7A28883}"/>
          </ac:picMkLst>
        </pc:picChg>
        <pc:picChg chg="del">
          <ac:chgData name="Tara Gradwell" userId="S::tara.gradwell@healthinnovationoxford.org::3ade8086-b031-4792-a27a-ba812a11f050" providerId="AD" clId="Web-{E597A7F8-1992-35F1-85B5-3E93828CF995}" dt="2024-04-11T12:28:21.484" v="8"/>
          <ac:picMkLst>
            <pc:docMk/>
            <pc:sldMk cId="4156456868" sldId="261"/>
            <ac:picMk id="4" creationId="{96477D18-439C-AE56-8656-D843DC4121F1}"/>
          </ac:picMkLst>
        </pc:picChg>
        <pc:picChg chg="del">
          <ac:chgData name="Tara Gradwell" userId="S::tara.gradwell@healthinnovationoxford.org::3ade8086-b031-4792-a27a-ba812a11f050" providerId="AD" clId="Web-{E597A7F8-1992-35F1-85B5-3E93828CF995}" dt="2024-04-11T12:28:20.859" v="7"/>
          <ac:picMkLst>
            <pc:docMk/>
            <pc:sldMk cId="4156456868" sldId="261"/>
            <ac:picMk id="5" creationId="{F1639B7C-14C3-7718-1CFA-F178D43AA796}"/>
          </ac:picMkLst>
        </pc:picChg>
        <pc:picChg chg="del">
          <ac:chgData name="Tara Gradwell" userId="S::tara.gradwell@healthinnovationoxford.org::3ade8086-b031-4792-a27a-ba812a11f050" providerId="AD" clId="Web-{E597A7F8-1992-35F1-85B5-3E93828CF995}" dt="2024-04-11T12:28:23.062" v="11"/>
          <ac:picMkLst>
            <pc:docMk/>
            <pc:sldMk cId="4156456868" sldId="261"/>
            <ac:picMk id="6" creationId="{4AF89E5B-E1A9-5268-5D7A-83165A5E57DE}"/>
          </ac:picMkLst>
        </pc:picChg>
        <pc:picChg chg="del">
          <ac:chgData name="Tara Gradwell" userId="S::tara.gradwell@healthinnovationoxford.org::3ade8086-b031-4792-a27a-ba812a11f050" providerId="AD" clId="Web-{E597A7F8-1992-35F1-85B5-3E93828CF995}" dt="2024-04-11T12:28:22.515" v="10"/>
          <ac:picMkLst>
            <pc:docMk/>
            <pc:sldMk cId="4156456868" sldId="261"/>
            <ac:picMk id="7" creationId="{9E3DF0BC-9A2A-59AB-2A7D-EE6142ADF951}"/>
          </ac:picMkLst>
        </pc:picChg>
      </pc:sldChg>
    </pc:docChg>
  </pc:docChgLst>
  <pc:docChgLst>
    <pc:chgData name="Tara Gradwell" userId="3ade8086-b031-4792-a27a-ba812a11f050" providerId="ADAL" clId="{740BF277-88DA-45A0-8A64-B9843D6B2BE2}"/>
    <pc:docChg chg="custSel addSld delSld modSld sldOrd">
      <pc:chgData name="Tara Gradwell" userId="3ade8086-b031-4792-a27a-ba812a11f050" providerId="ADAL" clId="{740BF277-88DA-45A0-8A64-B9843D6B2BE2}" dt="2024-04-18T10:16:17.269" v="759" actId="20577"/>
      <pc:docMkLst>
        <pc:docMk/>
      </pc:docMkLst>
      <pc:sldChg chg="addSp delSp modSp mod">
        <pc:chgData name="Tara Gradwell" userId="3ade8086-b031-4792-a27a-ba812a11f050" providerId="ADAL" clId="{740BF277-88DA-45A0-8A64-B9843D6B2BE2}" dt="2024-04-18T10:09:38.676" v="758" actId="113"/>
        <pc:sldMkLst>
          <pc:docMk/>
          <pc:sldMk cId="3075117998" sldId="258"/>
        </pc:sldMkLst>
        <pc:spChg chg="mod">
          <ac:chgData name="Tara Gradwell" userId="3ade8086-b031-4792-a27a-ba812a11f050" providerId="ADAL" clId="{740BF277-88DA-45A0-8A64-B9843D6B2BE2}" dt="2024-04-17T11:54:14.267" v="266" actId="20577"/>
          <ac:spMkLst>
            <pc:docMk/>
            <pc:sldMk cId="3075117998" sldId="258"/>
            <ac:spMk id="3" creationId="{AC7371D5-52EC-F11F-4BCF-E314CADC76A5}"/>
          </ac:spMkLst>
        </pc:spChg>
        <pc:spChg chg="del">
          <ac:chgData name="Tara Gradwell" userId="3ade8086-b031-4792-a27a-ba812a11f050" providerId="ADAL" clId="{740BF277-88DA-45A0-8A64-B9843D6B2BE2}" dt="2024-04-17T11:53:18.389" v="158" actId="478"/>
          <ac:spMkLst>
            <pc:docMk/>
            <pc:sldMk cId="3075117998" sldId="258"/>
            <ac:spMk id="4" creationId="{40F7E74B-FFA8-DD6F-930F-4CD00CCE0E58}"/>
          </ac:spMkLst>
        </pc:spChg>
        <pc:spChg chg="add del">
          <ac:chgData name="Tara Gradwell" userId="3ade8086-b031-4792-a27a-ba812a11f050" providerId="ADAL" clId="{740BF277-88DA-45A0-8A64-B9843D6B2BE2}" dt="2024-04-17T11:55:12.699" v="268" actId="478"/>
          <ac:spMkLst>
            <pc:docMk/>
            <pc:sldMk cId="3075117998" sldId="258"/>
            <ac:spMk id="5" creationId="{FFCB7FB3-3754-B01F-5C7F-6AC38AF3790A}"/>
          </ac:spMkLst>
        </pc:spChg>
        <pc:spChg chg="add mod">
          <ac:chgData name="Tara Gradwell" userId="3ade8086-b031-4792-a27a-ba812a11f050" providerId="ADAL" clId="{740BF277-88DA-45A0-8A64-B9843D6B2BE2}" dt="2024-04-18T10:09:38.676" v="758" actId="113"/>
          <ac:spMkLst>
            <pc:docMk/>
            <pc:sldMk cId="3075117998" sldId="258"/>
            <ac:spMk id="6" creationId="{1CF8367D-E738-DD63-010A-5F481554DA8F}"/>
          </ac:spMkLst>
        </pc:spChg>
        <pc:graphicFrameChg chg="del">
          <ac:chgData name="Tara Gradwell" userId="3ade8086-b031-4792-a27a-ba812a11f050" providerId="ADAL" clId="{740BF277-88DA-45A0-8A64-B9843D6B2BE2}" dt="2024-04-17T11:16:12.792" v="29" actId="478"/>
          <ac:graphicFrameMkLst>
            <pc:docMk/>
            <pc:sldMk cId="3075117998" sldId="258"/>
            <ac:graphicFrameMk id="15" creationId="{6372FED5-9102-448B-8F66-719ABDC690ED}"/>
          </ac:graphicFrameMkLst>
        </pc:graphicFrameChg>
        <pc:picChg chg="del">
          <ac:chgData name="Tara Gradwell" userId="3ade8086-b031-4792-a27a-ba812a11f050" providerId="ADAL" clId="{740BF277-88DA-45A0-8A64-B9843D6B2BE2}" dt="2024-04-17T11:16:07.151" v="28" actId="478"/>
          <ac:picMkLst>
            <pc:docMk/>
            <pc:sldMk cId="3075117998" sldId="258"/>
            <ac:picMk id="8" creationId="{735A9078-4850-3FEB-D009-D5D559BDA712}"/>
          </ac:picMkLst>
        </pc:picChg>
      </pc:sldChg>
      <pc:sldChg chg="addSp delSp modSp mod">
        <pc:chgData name="Tara Gradwell" userId="3ade8086-b031-4792-a27a-ba812a11f050" providerId="ADAL" clId="{740BF277-88DA-45A0-8A64-B9843D6B2BE2}" dt="2024-04-18T10:05:00.566" v="757" actId="1076"/>
        <pc:sldMkLst>
          <pc:docMk/>
          <pc:sldMk cId="2092156630" sldId="259"/>
        </pc:sldMkLst>
        <pc:spChg chg="del mod">
          <ac:chgData name="Tara Gradwell" userId="3ade8086-b031-4792-a27a-ba812a11f050" providerId="ADAL" clId="{740BF277-88DA-45A0-8A64-B9843D6B2BE2}" dt="2024-04-18T08:39:22.227" v="508" actId="478"/>
          <ac:spMkLst>
            <pc:docMk/>
            <pc:sldMk cId="2092156630" sldId="259"/>
            <ac:spMk id="2" creationId="{0AE40606-5DE1-5758-E96D-503C62FA9A5F}"/>
          </ac:spMkLst>
        </pc:spChg>
        <pc:spChg chg="del mod">
          <ac:chgData name="Tara Gradwell" userId="3ade8086-b031-4792-a27a-ba812a11f050" providerId="ADAL" clId="{740BF277-88DA-45A0-8A64-B9843D6B2BE2}" dt="2024-04-18T08:39:18.098" v="506" actId="478"/>
          <ac:spMkLst>
            <pc:docMk/>
            <pc:sldMk cId="2092156630" sldId="259"/>
            <ac:spMk id="3" creationId="{BD795A96-6588-2A38-0A1E-5C66A45D7E8B}"/>
          </ac:spMkLst>
        </pc:spChg>
        <pc:spChg chg="mod">
          <ac:chgData name="Tara Gradwell" userId="3ade8086-b031-4792-a27a-ba812a11f050" providerId="ADAL" clId="{740BF277-88DA-45A0-8A64-B9843D6B2BE2}" dt="2024-04-18T08:43:51.058" v="552" actId="255"/>
          <ac:spMkLst>
            <pc:docMk/>
            <pc:sldMk cId="2092156630" sldId="259"/>
            <ac:spMk id="5" creationId="{90304DC4-EEC4-702F-F8E5-272C4BAD1ED7}"/>
          </ac:spMkLst>
        </pc:spChg>
        <pc:spChg chg="del mod">
          <ac:chgData name="Tara Gradwell" userId="3ade8086-b031-4792-a27a-ba812a11f050" providerId="ADAL" clId="{740BF277-88DA-45A0-8A64-B9843D6B2BE2}" dt="2024-04-18T08:39:20.097" v="507" actId="478"/>
          <ac:spMkLst>
            <pc:docMk/>
            <pc:sldMk cId="2092156630" sldId="259"/>
            <ac:spMk id="7" creationId="{2C8188CD-CD99-C6CC-1B46-6DDDF3B7F667}"/>
          </ac:spMkLst>
        </pc:spChg>
        <pc:spChg chg="mod">
          <ac:chgData name="Tara Gradwell" userId="3ade8086-b031-4792-a27a-ba812a11f050" providerId="ADAL" clId="{740BF277-88DA-45A0-8A64-B9843D6B2BE2}" dt="2024-04-18T08:44:09.207" v="564" actId="14100"/>
          <ac:spMkLst>
            <pc:docMk/>
            <pc:sldMk cId="2092156630" sldId="259"/>
            <ac:spMk id="8" creationId="{7C4ADB95-1E5F-0EE5-2B60-89409AB11EBD}"/>
          </ac:spMkLst>
        </pc:spChg>
        <pc:spChg chg="add del">
          <ac:chgData name="Tara Gradwell" userId="3ade8086-b031-4792-a27a-ba812a11f050" providerId="ADAL" clId="{740BF277-88DA-45A0-8A64-B9843D6B2BE2}" dt="2024-04-18T08:41:28.282" v="526" actId="478"/>
          <ac:spMkLst>
            <pc:docMk/>
            <pc:sldMk cId="2092156630" sldId="259"/>
            <ac:spMk id="9" creationId="{AC94177C-1E67-0C1A-6C9C-54953A82761B}"/>
          </ac:spMkLst>
        </pc:spChg>
        <pc:spChg chg="add del mod">
          <ac:chgData name="Tara Gradwell" userId="3ade8086-b031-4792-a27a-ba812a11f050" providerId="ADAL" clId="{740BF277-88DA-45A0-8A64-B9843D6B2BE2}" dt="2024-04-18T08:42:05.889" v="534" actId="478"/>
          <ac:spMkLst>
            <pc:docMk/>
            <pc:sldMk cId="2092156630" sldId="259"/>
            <ac:spMk id="10" creationId="{79C132D6-E264-CCB5-5DE0-095EE17CFB25}"/>
          </ac:spMkLst>
        </pc:spChg>
        <pc:spChg chg="mod">
          <ac:chgData name="Tara Gradwell" userId="3ade8086-b031-4792-a27a-ba812a11f050" providerId="ADAL" clId="{740BF277-88DA-45A0-8A64-B9843D6B2BE2}" dt="2024-04-18T10:05:00.566" v="757" actId="1076"/>
          <ac:spMkLst>
            <pc:docMk/>
            <pc:sldMk cId="2092156630" sldId="259"/>
            <ac:spMk id="12" creationId="{36C7190C-F4D9-7FA2-2BD3-F1AF6071A495}"/>
          </ac:spMkLst>
        </pc:spChg>
        <pc:spChg chg="del mod">
          <ac:chgData name="Tara Gradwell" userId="3ade8086-b031-4792-a27a-ba812a11f050" providerId="ADAL" clId="{740BF277-88DA-45A0-8A64-B9843D6B2BE2}" dt="2024-04-18T08:38:43.748" v="502" actId="478"/>
          <ac:spMkLst>
            <pc:docMk/>
            <pc:sldMk cId="2092156630" sldId="259"/>
            <ac:spMk id="13" creationId="{F62A3A89-DB6B-B715-CD26-AAA206D14298}"/>
          </ac:spMkLst>
        </pc:spChg>
        <pc:spChg chg="add del">
          <ac:chgData name="Tara Gradwell" userId="3ade8086-b031-4792-a27a-ba812a11f050" providerId="ADAL" clId="{740BF277-88DA-45A0-8A64-B9843D6B2BE2}" dt="2024-04-18T08:42:49.186" v="542" actId="478"/>
          <ac:spMkLst>
            <pc:docMk/>
            <pc:sldMk cId="2092156630" sldId="259"/>
            <ac:spMk id="14" creationId="{1F5E0379-C5DC-C081-013F-BC034475E621}"/>
          </ac:spMkLst>
        </pc:spChg>
        <pc:spChg chg="mod">
          <ac:chgData name="Tara Gradwell" userId="3ade8086-b031-4792-a27a-ba812a11f050" providerId="ADAL" clId="{740BF277-88DA-45A0-8A64-B9843D6B2BE2}" dt="2024-04-18T08:44:21.757" v="576" actId="1076"/>
          <ac:spMkLst>
            <pc:docMk/>
            <pc:sldMk cId="2092156630" sldId="259"/>
            <ac:spMk id="15" creationId="{C58B0210-AFF6-1F31-7559-3B0E34CADC99}"/>
          </ac:spMkLst>
        </pc:spChg>
        <pc:spChg chg="add del">
          <ac:chgData name="Tara Gradwell" userId="3ade8086-b031-4792-a27a-ba812a11f050" providerId="ADAL" clId="{740BF277-88DA-45A0-8A64-B9843D6B2BE2}" dt="2024-04-18T08:42:47.217" v="541" actId="478"/>
          <ac:spMkLst>
            <pc:docMk/>
            <pc:sldMk cId="2092156630" sldId="259"/>
            <ac:spMk id="17" creationId="{790346A5-301A-7306-4C1D-24E88DB7A063}"/>
          </ac:spMkLst>
        </pc:spChg>
        <pc:spChg chg="add mod">
          <ac:chgData name="Tara Gradwell" userId="3ade8086-b031-4792-a27a-ba812a11f050" providerId="ADAL" clId="{740BF277-88DA-45A0-8A64-B9843D6B2BE2}" dt="2024-04-18T08:43:34.042" v="550" actId="20577"/>
          <ac:spMkLst>
            <pc:docMk/>
            <pc:sldMk cId="2092156630" sldId="259"/>
            <ac:spMk id="18" creationId="{D43A0113-0DFC-B174-4ADD-9BFD9A992633}"/>
          </ac:spMkLst>
        </pc:spChg>
        <pc:spChg chg="del mod">
          <ac:chgData name="Tara Gradwell" userId="3ade8086-b031-4792-a27a-ba812a11f050" providerId="ADAL" clId="{740BF277-88DA-45A0-8A64-B9843D6B2BE2}" dt="2024-04-18T08:39:23.057" v="509" actId="478"/>
          <ac:spMkLst>
            <pc:docMk/>
            <pc:sldMk cId="2092156630" sldId="259"/>
            <ac:spMk id="19" creationId="{AC4B86A2-8A91-D8F6-EADD-129C5D387443}"/>
          </ac:spMkLst>
        </pc:spChg>
        <pc:spChg chg="add del mod">
          <ac:chgData name="Tara Gradwell" userId="3ade8086-b031-4792-a27a-ba812a11f050" providerId="ADAL" clId="{740BF277-88DA-45A0-8A64-B9843D6B2BE2}" dt="2024-04-18T10:03:57.716" v="726" actId="478"/>
          <ac:spMkLst>
            <pc:docMk/>
            <pc:sldMk cId="2092156630" sldId="259"/>
            <ac:spMk id="21" creationId="{26A07CC1-187E-915A-7387-DF299DC75DAF}"/>
          </ac:spMkLst>
        </pc:spChg>
        <pc:spChg chg="mod">
          <ac:chgData name="Tara Gradwell" userId="3ade8086-b031-4792-a27a-ba812a11f050" providerId="ADAL" clId="{740BF277-88DA-45A0-8A64-B9843D6B2BE2}" dt="2024-04-18T08:44:25.667" v="577" actId="1076"/>
          <ac:spMkLst>
            <pc:docMk/>
            <pc:sldMk cId="2092156630" sldId="259"/>
            <ac:spMk id="22" creationId="{1B09A853-A341-F79F-E8B8-37CD2DE36511}"/>
          </ac:spMkLst>
        </pc:spChg>
        <pc:spChg chg="del mod">
          <ac:chgData name="Tara Gradwell" userId="3ade8086-b031-4792-a27a-ba812a11f050" providerId="ADAL" clId="{740BF277-88DA-45A0-8A64-B9843D6B2BE2}" dt="2024-04-18T08:35:17.247" v="457"/>
          <ac:spMkLst>
            <pc:docMk/>
            <pc:sldMk cId="2092156630" sldId="259"/>
            <ac:spMk id="23" creationId="{7647F3E9-8F0F-C07A-142D-181A1A2B8459}"/>
          </ac:spMkLst>
        </pc:spChg>
        <pc:spChg chg="add mod">
          <ac:chgData name="Tara Gradwell" userId="3ade8086-b031-4792-a27a-ba812a11f050" providerId="ADAL" clId="{740BF277-88DA-45A0-8A64-B9843D6B2BE2}" dt="2024-04-18T10:04:57.227" v="755" actId="1076"/>
          <ac:spMkLst>
            <pc:docMk/>
            <pc:sldMk cId="2092156630" sldId="259"/>
            <ac:spMk id="24" creationId="{83A3513E-6A7F-0638-A513-6FB3C3A7E969}"/>
          </ac:spMkLst>
        </pc:spChg>
      </pc:sldChg>
      <pc:sldChg chg="del">
        <pc:chgData name="Tara Gradwell" userId="3ade8086-b031-4792-a27a-ba812a11f050" providerId="ADAL" clId="{740BF277-88DA-45A0-8A64-B9843D6B2BE2}" dt="2024-04-17T11:58:57.301" v="375" actId="2696"/>
        <pc:sldMkLst>
          <pc:docMk/>
          <pc:sldMk cId="2608275869" sldId="260"/>
        </pc:sldMkLst>
      </pc:sldChg>
      <pc:sldChg chg="ord">
        <pc:chgData name="Tara Gradwell" userId="3ade8086-b031-4792-a27a-ba812a11f050" providerId="ADAL" clId="{740BF277-88DA-45A0-8A64-B9843D6B2BE2}" dt="2024-04-17T11:59:18.860" v="379"/>
        <pc:sldMkLst>
          <pc:docMk/>
          <pc:sldMk cId="4156456868" sldId="261"/>
        </pc:sldMkLst>
      </pc:sldChg>
      <pc:sldChg chg="delSp del mod">
        <pc:chgData name="Tara Gradwell" userId="3ade8086-b031-4792-a27a-ba812a11f050" providerId="ADAL" clId="{740BF277-88DA-45A0-8A64-B9843D6B2BE2}" dt="2024-04-17T11:59:02.974" v="376" actId="2696"/>
        <pc:sldMkLst>
          <pc:docMk/>
          <pc:sldMk cId="1711565769" sldId="263"/>
        </pc:sldMkLst>
        <pc:picChg chg="del">
          <ac:chgData name="Tara Gradwell" userId="3ade8086-b031-4792-a27a-ba812a11f050" providerId="ADAL" clId="{740BF277-88DA-45A0-8A64-B9843D6B2BE2}" dt="2024-04-17T11:16:23.806" v="30" actId="478"/>
          <ac:picMkLst>
            <pc:docMk/>
            <pc:sldMk cId="1711565769" sldId="263"/>
            <ac:picMk id="5" creationId="{585E2CE7-1D44-4F1D-80FE-00500F48A11E}"/>
          </ac:picMkLst>
        </pc:picChg>
      </pc:sldChg>
      <pc:sldChg chg="addSp delSp modSp mod">
        <pc:chgData name="Tara Gradwell" userId="3ade8086-b031-4792-a27a-ba812a11f050" providerId="ADAL" clId="{740BF277-88DA-45A0-8A64-B9843D6B2BE2}" dt="2024-04-18T10:16:17.269" v="759" actId="20577"/>
        <pc:sldMkLst>
          <pc:docMk/>
          <pc:sldMk cId="685385045" sldId="265"/>
        </pc:sldMkLst>
        <pc:spChg chg="mod">
          <ac:chgData name="Tara Gradwell" userId="3ade8086-b031-4792-a27a-ba812a11f050" providerId="ADAL" clId="{740BF277-88DA-45A0-8A64-B9843D6B2BE2}" dt="2024-04-18T08:49:44.087" v="631" actId="1076"/>
          <ac:spMkLst>
            <pc:docMk/>
            <pc:sldMk cId="685385045" sldId="265"/>
            <ac:spMk id="3" creationId="{E841270D-F7B6-FAFD-BB3F-D6CDCDCBEFA2}"/>
          </ac:spMkLst>
        </pc:spChg>
        <pc:spChg chg="add mod">
          <ac:chgData name="Tara Gradwell" userId="3ade8086-b031-4792-a27a-ba812a11f050" providerId="ADAL" clId="{740BF277-88DA-45A0-8A64-B9843D6B2BE2}" dt="2024-04-18T08:50:16.397" v="715" actId="108"/>
          <ac:spMkLst>
            <pc:docMk/>
            <pc:sldMk cId="685385045" sldId="265"/>
            <ac:spMk id="5" creationId="{735D5753-5335-1F49-0991-8FF4D53C8791}"/>
          </ac:spMkLst>
        </pc:spChg>
        <pc:spChg chg="mod">
          <ac:chgData name="Tara Gradwell" userId="3ade8086-b031-4792-a27a-ba812a11f050" providerId="ADAL" clId="{740BF277-88DA-45A0-8A64-B9843D6B2BE2}" dt="2024-04-18T10:16:17.269" v="759" actId="20577"/>
          <ac:spMkLst>
            <pc:docMk/>
            <pc:sldMk cId="685385045" sldId="265"/>
            <ac:spMk id="6" creationId="{B9987768-4515-1761-AA52-70244D092FBC}"/>
          </ac:spMkLst>
        </pc:spChg>
        <pc:spChg chg="del">
          <ac:chgData name="Tara Gradwell" userId="3ade8086-b031-4792-a27a-ba812a11f050" providerId="ADAL" clId="{740BF277-88DA-45A0-8A64-B9843D6B2BE2}" dt="2024-04-17T11:08:07.487" v="4" actId="478"/>
          <ac:spMkLst>
            <pc:docMk/>
            <pc:sldMk cId="685385045" sldId="265"/>
            <ac:spMk id="7" creationId="{63B5D473-CA68-0072-ACC0-D51EE10B85F1}"/>
          </ac:spMkLst>
        </pc:spChg>
        <pc:spChg chg="del">
          <ac:chgData name="Tara Gradwell" userId="3ade8086-b031-4792-a27a-ba812a11f050" providerId="ADAL" clId="{740BF277-88DA-45A0-8A64-B9843D6B2BE2}" dt="2024-04-17T11:08:10.759" v="5" actId="478"/>
          <ac:spMkLst>
            <pc:docMk/>
            <pc:sldMk cId="685385045" sldId="265"/>
            <ac:spMk id="8" creationId="{0F5F2197-178A-9161-CC85-5ED37B02DB21}"/>
          </ac:spMkLst>
        </pc:spChg>
        <pc:picChg chg="add mod">
          <ac:chgData name="Tara Gradwell" userId="3ade8086-b031-4792-a27a-ba812a11f050" providerId="ADAL" clId="{740BF277-88DA-45A0-8A64-B9843D6B2BE2}" dt="2024-04-18T08:50:45.247" v="719" actId="1076"/>
          <ac:picMkLst>
            <pc:docMk/>
            <pc:sldMk cId="685385045" sldId="265"/>
            <ac:picMk id="4" creationId="{1DCE6844-8A1E-42B0-1295-B1F17AD58246}"/>
          </ac:picMkLst>
        </pc:picChg>
      </pc:sldChg>
      <pc:sldChg chg="addSp delSp modSp add mod ord">
        <pc:chgData name="Tara Gradwell" userId="3ade8086-b031-4792-a27a-ba812a11f050" providerId="ADAL" clId="{740BF277-88DA-45A0-8A64-B9843D6B2BE2}" dt="2024-04-18T08:48:57.972" v="626" actId="14100"/>
        <pc:sldMkLst>
          <pc:docMk/>
          <pc:sldMk cId="928030191" sldId="266"/>
        </pc:sldMkLst>
        <pc:spChg chg="add del mod">
          <ac:chgData name="Tara Gradwell" userId="3ade8086-b031-4792-a27a-ba812a11f050" providerId="ADAL" clId="{740BF277-88DA-45A0-8A64-B9843D6B2BE2}" dt="2024-04-17T11:17:58.827" v="47" actId="478"/>
          <ac:spMkLst>
            <pc:docMk/>
            <pc:sldMk cId="928030191" sldId="266"/>
            <ac:spMk id="2" creationId="{EC6AFC2B-121B-9F62-24DE-8C6BF57A4660}"/>
          </ac:spMkLst>
        </pc:spChg>
        <pc:spChg chg="del mod">
          <ac:chgData name="Tara Gradwell" userId="3ade8086-b031-4792-a27a-ba812a11f050" providerId="ADAL" clId="{740BF277-88DA-45A0-8A64-B9843D6B2BE2}" dt="2024-04-17T11:17:48.401" v="44"/>
          <ac:spMkLst>
            <pc:docMk/>
            <pc:sldMk cId="928030191" sldId="266"/>
            <ac:spMk id="3" creationId="{0F76B09D-1B61-D468-F238-5EAF9EA3FE7B}"/>
          </ac:spMkLst>
        </pc:spChg>
        <pc:spChg chg="add del mod">
          <ac:chgData name="Tara Gradwell" userId="3ade8086-b031-4792-a27a-ba812a11f050" providerId="ADAL" clId="{740BF277-88DA-45A0-8A64-B9843D6B2BE2}" dt="2024-04-18T08:48:44.937" v="624" actId="478"/>
          <ac:spMkLst>
            <pc:docMk/>
            <pc:sldMk cId="928030191" sldId="266"/>
            <ac:spMk id="3" creationId="{C9A71D9D-97EF-272C-1453-E93462484C10}"/>
          </ac:spMkLst>
        </pc:spChg>
        <pc:spChg chg="del mod">
          <ac:chgData name="Tara Gradwell" userId="3ade8086-b031-4792-a27a-ba812a11f050" providerId="ADAL" clId="{740BF277-88DA-45A0-8A64-B9843D6B2BE2}" dt="2024-04-17T11:18:41.296" v="79" actId="478"/>
          <ac:spMkLst>
            <pc:docMk/>
            <pc:sldMk cId="928030191" sldId="266"/>
            <ac:spMk id="4" creationId="{483982B5-009D-7C4C-6EC2-CA54EFD9D5D1}"/>
          </ac:spMkLst>
        </pc:spChg>
        <pc:spChg chg="add del">
          <ac:chgData name="Tara Gradwell" userId="3ade8086-b031-4792-a27a-ba812a11f050" providerId="ADAL" clId="{740BF277-88DA-45A0-8A64-B9843D6B2BE2}" dt="2024-04-17T11:18:34.041" v="76" actId="478"/>
          <ac:spMkLst>
            <pc:docMk/>
            <pc:sldMk cId="928030191" sldId="266"/>
            <ac:spMk id="6" creationId="{78AB0649-F7E6-1746-60D8-CD4871EB08DD}"/>
          </ac:spMkLst>
        </pc:spChg>
        <pc:spChg chg="add mod">
          <ac:chgData name="Tara Gradwell" userId="3ade8086-b031-4792-a27a-ba812a11f050" providerId="ADAL" clId="{740BF277-88DA-45A0-8A64-B9843D6B2BE2}" dt="2024-04-17T12:01:01.339" v="432" actId="1076"/>
          <ac:spMkLst>
            <pc:docMk/>
            <pc:sldMk cId="928030191" sldId="266"/>
            <ac:spMk id="7" creationId="{E12C27B3-4B97-966F-0771-8C3D89936FD0}"/>
          </ac:spMkLst>
        </pc:spChg>
        <pc:spChg chg="add mod">
          <ac:chgData name="Tara Gradwell" userId="3ade8086-b031-4792-a27a-ba812a11f050" providerId="ADAL" clId="{740BF277-88DA-45A0-8A64-B9843D6B2BE2}" dt="2024-04-18T08:47:12.558" v="618" actId="1076"/>
          <ac:spMkLst>
            <pc:docMk/>
            <pc:sldMk cId="928030191" sldId="266"/>
            <ac:spMk id="9" creationId="{841BEC7B-CD28-9255-64C9-1A3F74B6EA10}"/>
          </ac:spMkLst>
        </pc:spChg>
        <pc:spChg chg="add mod">
          <ac:chgData name="Tara Gradwell" userId="3ade8086-b031-4792-a27a-ba812a11f050" providerId="ADAL" clId="{740BF277-88DA-45A0-8A64-B9843D6B2BE2}" dt="2024-04-18T08:47:05.832" v="616" actId="1076"/>
          <ac:spMkLst>
            <pc:docMk/>
            <pc:sldMk cId="928030191" sldId="266"/>
            <ac:spMk id="10" creationId="{CFB1A1A5-3B0E-8A4B-5306-792EA7877B36}"/>
          </ac:spMkLst>
        </pc:spChg>
        <pc:spChg chg="add mod">
          <ac:chgData name="Tara Gradwell" userId="3ade8086-b031-4792-a27a-ba812a11f050" providerId="ADAL" clId="{740BF277-88DA-45A0-8A64-B9843D6B2BE2}" dt="2024-04-18T08:46:55.001" v="614" actId="20577"/>
          <ac:spMkLst>
            <pc:docMk/>
            <pc:sldMk cId="928030191" sldId="266"/>
            <ac:spMk id="12" creationId="{E762CBC7-9833-EB38-80CF-E224E3DEEC2D}"/>
          </ac:spMkLst>
        </pc:spChg>
        <pc:spChg chg="add mod">
          <ac:chgData name="Tara Gradwell" userId="3ade8086-b031-4792-a27a-ba812a11f050" providerId="ADAL" clId="{740BF277-88DA-45A0-8A64-B9843D6B2BE2}" dt="2024-04-18T08:48:57.972" v="626" actId="14100"/>
          <ac:spMkLst>
            <pc:docMk/>
            <pc:sldMk cId="928030191" sldId="266"/>
            <ac:spMk id="14" creationId="{FF612357-235C-259E-16B1-E3123A845920}"/>
          </ac:spMkLst>
        </pc:spChg>
        <pc:spChg chg="add mod">
          <ac:chgData name="Tara Gradwell" userId="3ade8086-b031-4792-a27a-ba812a11f050" providerId="ADAL" clId="{740BF277-88DA-45A0-8A64-B9843D6B2BE2}" dt="2024-04-18T08:47:09.151" v="617" actId="1076"/>
          <ac:spMkLst>
            <pc:docMk/>
            <pc:sldMk cId="928030191" sldId="266"/>
            <ac:spMk id="16" creationId="{2F077501-C61E-087F-CE05-92E933B8E97E}"/>
          </ac:spMkLst>
        </pc:spChg>
      </pc:sldChg>
      <pc:sldChg chg="del">
        <pc:chgData name="Tara Gradwell" userId="3ade8086-b031-4792-a27a-ba812a11f050" providerId="ADAL" clId="{740BF277-88DA-45A0-8A64-B9843D6B2BE2}" dt="2024-04-17T11:16:39.449" v="35" actId="2696"/>
        <pc:sldMkLst>
          <pc:docMk/>
          <pc:sldMk cId="997472082" sldId="266"/>
        </pc:sldMkLst>
      </pc:sldChg>
      <pc:sldChg chg="del">
        <pc:chgData name="Tara Gradwell" userId="3ade8086-b031-4792-a27a-ba812a11f050" providerId="ADAL" clId="{740BF277-88DA-45A0-8A64-B9843D6B2BE2}" dt="2024-04-17T11:16:37.190" v="34" actId="2696"/>
        <pc:sldMkLst>
          <pc:docMk/>
          <pc:sldMk cId="951457987" sldId="267"/>
        </pc:sldMkLst>
      </pc:sldChg>
      <pc:sldChg chg="del">
        <pc:chgData name="Tara Gradwell" userId="3ade8086-b031-4792-a27a-ba812a11f050" providerId="ADAL" clId="{740BF277-88DA-45A0-8A64-B9843D6B2BE2}" dt="2024-04-17T11:16:35.203" v="33" actId="2696"/>
        <pc:sldMkLst>
          <pc:docMk/>
          <pc:sldMk cId="3194882671" sldId="268"/>
        </pc:sldMkLst>
      </pc:sldChg>
      <pc:sldChg chg="del">
        <pc:chgData name="Tara Gradwell" userId="3ade8086-b031-4792-a27a-ba812a11f050" providerId="ADAL" clId="{740BF277-88DA-45A0-8A64-B9843D6B2BE2}" dt="2024-04-17T11:16:32.589" v="32" actId="2696"/>
        <pc:sldMkLst>
          <pc:docMk/>
          <pc:sldMk cId="2192097890" sldId="269"/>
        </pc:sldMkLst>
      </pc:sldChg>
      <pc:sldChg chg="del">
        <pc:chgData name="Tara Gradwell" userId="3ade8086-b031-4792-a27a-ba812a11f050" providerId="ADAL" clId="{740BF277-88DA-45A0-8A64-B9843D6B2BE2}" dt="2024-04-17T11:16:30.518" v="31" actId="2696"/>
        <pc:sldMkLst>
          <pc:docMk/>
          <pc:sldMk cId="2739553646" sldId="270"/>
        </pc:sldMkLst>
      </pc:sldChg>
    </pc:docChg>
  </pc:docChgLst>
  <pc:docChgLst>
    <pc:chgData name="Eileen Dudley" userId="S::eileen.dudley@oxfordahsn.org::8fe5b789-e025-4ad4-b384-7027fc91a320" providerId="AD" clId="Web-{7FB77B80-69B8-F63A-38FE-D640C6FAAC61}"/>
    <pc:docChg chg="modSld">
      <pc:chgData name="Eileen Dudley" userId="S::eileen.dudley@oxfordahsn.org::8fe5b789-e025-4ad4-b384-7027fc91a320" providerId="AD" clId="Web-{7FB77B80-69B8-F63A-38FE-D640C6FAAC61}" dt="2023-04-03T16:58:22.586" v="40" actId="20577"/>
      <pc:docMkLst>
        <pc:docMk/>
      </pc:docMkLst>
      <pc:sldChg chg="modSp">
        <pc:chgData name="Eileen Dudley" userId="S::eileen.dudley@oxfordahsn.org::8fe5b789-e025-4ad4-b384-7027fc91a320" providerId="AD" clId="Web-{7FB77B80-69B8-F63A-38FE-D640C6FAAC61}" dt="2023-04-03T16:58:22.586" v="40" actId="20577"/>
        <pc:sldMkLst>
          <pc:docMk/>
          <pc:sldMk cId="2608275869" sldId="260"/>
        </pc:sldMkLst>
        <pc:spChg chg="mod">
          <ac:chgData name="Eileen Dudley" userId="S::eileen.dudley@oxfordahsn.org::8fe5b789-e025-4ad4-b384-7027fc91a320" providerId="AD" clId="Web-{7FB77B80-69B8-F63A-38FE-D640C6FAAC61}" dt="2023-04-03T16:58:22.586" v="40" actId="20577"/>
          <ac:spMkLst>
            <pc:docMk/>
            <pc:sldMk cId="2608275869" sldId="260"/>
            <ac:spMk id="4" creationId="{492FB196-F225-2794-C144-DDE98B03026C}"/>
          </ac:spMkLst>
        </pc:spChg>
      </pc:sldChg>
    </pc:docChg>
  </pc:docChgLst>
  <pc:docChgLst>
    <pc:chgData name="Hayley Trueman" userId="S::hayley.trueman@oxfordahsn.org::f14bd79d-0e6b-471b-9c8f-8c3fbdc7be05" providerId="AD" clId="Web-{85FE9BEF-7FCA-854B-C964-E0DB34043086}"/>
    <pc:docChg chg="modSld">
      <pc:chgData name="Hayley Trueman" userId="S::hayley.trueman@oxfordahsn.org::f14bd79d-0e6b-471b-9c8f-8c3fbdc7be05" providerId="AD" clId="Web-{85FE9BEF-7FCA-854B-C964-E0DB34043086}" dt="2023-04-17T11:35:10.369" v="1" actId="20577"/>
      <pc:docMkLst>
        <pc:docMk/>
      </pc:docMkLst>
      <pc:sldChg chg="modSp">
        <pc:chgData name="Hayley Trueman" userId="S::hayley.trueman@oxfordahsn.org::f14bd79d-0e6b-471b-9c8f-8c3fbdc7be05" providerId="AD" clId="Web-{85FE9BEF-7FCA-854B-C964-E0DB34043086}" dt="2023-04-17T11:35:10.369" v="1" actId="20577"/>
        <pc:sldMkLst>
          <pc:docMk/>
          <pc:sldMk cId="4156456868" sldId="261"/>
        </pc:sldMkLst>
        <pc:spChg chg="mod">
          <ac:chgData name="Hayley Trueman" userId="S::hayley.trueman@oxfordahsn.org::f14bd79d-0e6b-471b-9c8f-8c3fbdc7be05" providerId="AD" clId="Web-{85FE9BEF-7FCA-854B-C964-E0DB34043086}" dt="2023-04-17T11:35:10.369" v="1" actId="20577"/>
          <ac:spMkLst>
            <pc:docMk/>
            <pc:sldMk cId="4156456868" sldId="261"/>
            <ac:spMk id="2" creationId="{7706C7B6-56C0-6AAB-6A75-F4E70D1E02E4}"/>
          </ac:spMkLst>
        </pc:spChg>
      </pc:sldChg>
    </pc:docChg>
  </pc:docChgLst>
  <pc:docChgLst>
    <pc:chgData name="Eileen Dudley" userId="S::eileen.dudley@oxfordahsn.org::8fe5b789-e025-4ad4-b384-7027fc91a320" providerId="AD" clId="Web-{06B03DE4-AB4C-E34A-888E-5E1236E26BA2}"/>
    <pc:docChg chg="modSld">
      <pc:chgData name="Eileen Dudley" userId="S::eileen.dudley@oxfordahsn.org::8fe5b789-e025-4ad4-b384-7027fc91a320" providerId="AD" clId="Web-{06B03DE4-AB4C-E34A-888E-5E1236E26BA2}" dt="2023-04-03T20:45:23.582" v="16" actId="20577"/>
      <pc:docMkLst>
        <pc:docMk/>
      </pc:docMkLst>
      <pc:sldChg chg="modSp">
        <pc:chgData name="Eileen Dudley" userId="S::eileen.dudley@oxfordahsn.org::8fe5b789-e025-4ad4-b384-7027fc91a320" providerId="AD" clId="Web-{06B03DE4-AB4C-E34A-888E-5E1236E26BA2}" dt="2023-04-03T20:45:23.582" v="16" actId="20577"/>
        <pc:sldMkLst>
          <pc:docMk/>
          <pc:sldMk cId="2092156630" sldId="259"/>
        </pc:sldMkLst>
        <pc:spChg chg="mod">
          <ac:chgData name="Eileen Dudley" userId="S::eileen.dudley@oxfordahsn.org::8fe5b789-e025-4ad4-b384-7027fc91a320" providerId="AD" clId="Web-{06B03DE4-AB4C-E34A-888E-5E1236E26BA2}" dt="2023-04-03T20:45:23.582" v="16" actId="20577"/>
          <ac:spMkLst>
            <pc:docMk/>
            <pc:sldMk cId="2092156630" sldId="259"/>
            <ac:spMk id="2" creationId="{0AE40606-5DE1-5758-E96D-503C62FA9A5F}"/>
          </ac:spMkLst>
        </pc:spChg>
        <pc:spChg chg="mod">
          <ac:chgData name="Eileen Dudley" userId="S::eileen.dudley@oxfordahsn.org::8fe5b789-e025-4ad4-b384-7027fc91a320" providerId="AD" clId="Web-{06B03DE4-AB4C-E34A-888E-5E1236E26BA2}" dt="2023-04-03T20:45:05.566" v="15" actId="20577"/>
          <ac:spMkLst>
            <pc:docMk/>
            <pc:sldMk cId="2092156630" sldId="259"/>
            <ac:spMk id="23" creationId="{7647F3E9-8F0F-C07A-142D-181A1A2B8459}"/>
          </ac:spMkLst>
        </pc:spChg>
      </pc:sldChg>
    </pc:docChg>
  </pc:docChgLst>
  <pc:docChgLst>
    <pc:chgData name="Eileen Dudley" userId="S::eileen.dudley@healthinnovationoxford.org::8fe5b789-e025-4ad4-b384-7027fc91a320" providerId="AD" clId="Web-{A37AA37E-BF3C-21D6-4528-4EFD332459C5}"/>
    <pc:docChg chg="modSld">
      <pc:chgData name="Eileen Dudley" userId="S::eileen.dudley@healthinnovationoxford.org::8fe5b789-e025-4ad4-b384-7027fc91a320" providerId="AD" clId="Web-{A37AA37E-BF3C-21D6-4528-4EFD332459C5}" dt="2024-04-18T13:31:44.887" v="67" actId="20577"/>
      <pc:docMkLst>
        <pc:docMk/>
      </pc:docMkLst>
      <pc:sldChg chg="modSp">
        <pc:chgData name="Eileen Dudley" userId="S::eileen.dudley@healthinnovationoxford.org::8fe5b789-e025-4ad4-b384-7027fc91a320" providerId="AD" clId="Web-{A37AA37E-BF3C-21D6-4528-4EFD332459C5}" dt="2024-04-18T13:31:44.887" v="67" actId="20577"/>
        <pc:sldMkLst>
          <pc:docMk/>
          <pc:sldMk cId="685385045" sldId="265"/>
        </pc:sldMkLst>
        <pc:spChg chg="mod">
          <ac:chgData name="Eileen Dudley" userId="S::eileen.dudley@healthinnovationoxford.org::8fe5b789-e025-4ad4-b384-7027fc91a320" providerId="AD" clId="Web-{A37AA37E-BF3C-21D6-4528-4EFD332459C5}" dt="2024-04-18T13:31:44.887" v="67" actId="20577"/>
          <ac:spMkLst>
            <pc:docMk/>
            <pc:sldMk cId="685385045" sldId="265"/>
            <ac:spMk id="5" creationId="{735D5753-5335-1F49-0991-8FF4D53C8791}"/>
          </ac:spMkLst>
        </pc:spChg>
      </pc:sldChg>
    </pc:docChg>
  </pc:docChgLst>
  <pc:docChgLst>
    <pc:chgData name="Alice Dean" userId="154b02d0-ba40-4109-9db0-ff26b27e91cb" providerId="ADAL" clId="{1EB734E9-DC5F-47FD-AC4F-AC22AA6ECDFE}"/>
    <pc:docChg chg="modSld">
      <pc:chgData name="Alice Dean" userId="154b02d0-ba40-4109-9db0-ff26b27e91cb" providerId="ADAL" clId="{1EB734E9-DC5F-47FD-AC4F-AC22AA6ECDFE}" dt="2023-04-04T09:54:49.131" v="0" actId="1076"/>
      <pc:docMkLst>
        <pc:docMk/>
      </pc:docMkLst>
      <pc:sldChg chg="modSp mod">
        <pc:chgData name="Alice Dean" userId="154b02d0-ba40-4109-9db0-ff26b27e91cb" providerId="ADAL" clId="{1EB734E9-DC5F-47FD-AC4F-AC22AA6ECDFE}" dt="2023-04-04T09:54:49.131" v="0" actId="1076"/>
        <pc:sldMkLst>
          <pc:docMk/>
          <pc:sldMk cId="2092156630" sldId="259"/>
        </pc:sldMkLst>
        <pc:spChg chg="mod">
          <ac:chgData name="Alice Dean" userId="154b02d0-ba40-4109-9db0-ff26b27e91cb" providerId="ADAL" clId="{1EB734E9-DC5F-47FD-AC4F-AC22AA6ECDFE}" dt="2023-04-04T09:54:49.131" v="0" actId="1076"/>
          <ac:spMkLst>
            <pc:docMk/>
            <pc:sldMk cId="2092156630" sldId="259"/>
            <ac:spMk id="3" creationId="{BD795A96-6588-2A38-0A1E-5C66A45D7E8B}"/>
          </ac:spMkLst>
        </pc:spChg>
      </pc:sldChg>
    </pc:docChg>
  </pc:docChgLst>
  <pc:docChgLst>
    <pc:chgData name="Tara Gradwell" userId="S::tara.gradwell@oxfordahsn.org::3ade8086-b031-4792-a27a-ba812a11f050" providerId="AD" clId="Web-{992865E6-C437-AE1B-EE37-64D6EF239DD9}"/>
    <pc:docChg chg="modSld">
      <pc:chgData name="Tara Gradwell" userId="S::tara.gradwell@oxfordahsn.org::3ade8086-b031-4792-a27a-ba812a11f050" providerId="AD" clId="Web-{992865E6-C437-AE1B-EE37-64D6EF239DD9}" dt="2023-04-04T09:45:28.402" v="3"/>
      <pc:docMkLst>
        <pc:docMk/>
      </pc:docMkLst>
      <pc:sldChg chg="delSp modSp">
        <pc:chgData name="Tara Gradwell" userId="S::tara.gradwell@oxfordahsn.org::3ade8086-b031-4792-a27a-ba812a11f050" providerId="AD" clId="Web-{992865E6-C437-AE1B-EE37-64D6EF239DD9}" dt="2023-04-04T09:45:28.402" v="3"/>
        <pc:sldMkLst>
          <pc:docMk/>
          <pc:sldMk cId="3075117998" sldId="258"/>
        </pc:sldMkLst>
        <pc:spChg chg="del mod">
          <ac:chgData name="Tara Gradwell" userId="S::tara.gradwell@oxfordahsn.org::3ade8086-b031-4792-a27a-ba812a11f050" providerId="AD" clId="Web-{992865E6-C437-AE1B-EE37-64D6EF239DD9}" dt="2023-04-04T09:45:28.402" v="3"/>
          <ac:spMkLst>
            <pc:docMk/>
            <pc:sldMk cId="3075117998" sldId="258"/>
            <ac:spMk id="2" creationId="{41DC7496-C38C-0C70-74AF-361DCE9DF776}"/>
          </ac:spMkLst>
        </pc:spChg>
      </pc:sldChg>
    </pc:docChg>
  </pc:docChgLst>
  <pc:docChgLst>
    <pc:chgData name="Tara Gradwell" userId="3ade8086-b031-4792-a27a-ba812a11f050" providerId="ADAL" clId="{A44AA1B1-28E8-4B33-9638-9DE37B91EA40}"/>
    <pc:docChg chg="custSel modSld">
      <pc:chgData name="Tara Gradwell" userId="3ade8086-b031-4792-a27a-ba812a11f050" providerId="ADAL" clId="{A44AA1B1-28E8-4B33-9638-9DE37B91EA40}" dt="2023-04-04T09:07:48.656" v="228" actId="20577"/>
      <pc:docMkLst>
        <pc:docMk/>
      </pc:docMkLst>
      <pc:sldChg chg="addSp modSp mod">
        <pc:chgData name="Tara Gradwell" userId="3ade8086-b031-4792-a27a-ba812a11f050" providerId="ADAL" clId="{A44AA1B1-28E8-4B33-9638-9DE37B91EA40}" dt="2023-04-04T09:07:48.656" v="228" actId="20577"/>
        <pc:sldMkLst>
          <pc:docMk/>
          <pc:sldMk cId="3075117998" sldId="258"/>
        </pc:sldMkLst>
        <pc:spChg chg="add mod">
          <ac:chgData name="Tara Gradwell" userId="3ade8086-b031-4792-a27a-ba812a11f050" providerId="ADAL" clId="{A44AA1B1-28E8-4B33-9638-9DE37B91EA40}" dt="2023-04-04T09:07:48.656" v="228" actId="20577"/>
          <ac:spMkLst>
            <pc:docMk/>
            <pc:sldMk cId="3075117998" sldId="258"/>
            <ac:spMk id="2" creationId="{41DC7496-C38C-0C70-74AF-361DCE9DF776}"/>
          </ac:spMkLst>
        </pc:spChg>
        <pc:spChg chg="mod">
          <ac:chgData name="Tara Gradwell" userId="3ade8086-b031-4792-a27a-ba812a11f050" providerId="ADAL" clId="{A44AA1B1-28E8-4B33-9638-9DE37B91EA40}" dt="2023-04-04T08:56:14.424" v="172" actId="1076"/>
          <ac:spMkLst>
            <pc:docMk/>
            <pc:sldMk cId="3075117998" sldId="258"/>
            <ac:spMk id="4" creationId="{40F7E74B-FFA8-DD6F-930F-4CD00CCE0E58}"/>
          </ac:spMkLst>
        </pc:spChg>
        <pc:picChg chg="mod">
          <ac:chgData name="Tara Gradwell" userId="3ade8086-b031-4792-a27a-ba812a11f050" providerId="ADAL" clId="{A44AA1B1-28E8-4B33-9638-9DE37B91EA40}" dt="2023-04-04T08:57:47.677" v="213" actId="14100"/>
          <ac:picMkLst>
            <pc:docMk/>
            <pc:sldMk cId="3075117998" sldId="258"/>
            <ac:picMk id="8" creationId="{735A9078-4850-3FEB-D009-D5D559BDA712}"/>
          </ac:picMkLst>
        </pc:picChg>
      </pc:sldChg>
    </pc:docChg>
  </pc:docChgLst>
  <pc:docChgLst>
    <pc:chgData name="Eileen Dudley" userId="8fe5b789-e025-4ad4-b384-7027fc91a320" providerId="ADAL" clId="{DD73A30F-F8A8-4709-B7BA-6FF6FAA93A81}"/>
    <pc:docChg chg="custSel modSld">
      <pc:chgData name="Eileen Dudley" userId="8fe5b789-e025-4ad4-b384-7027fc91a320" providerId="ADAL" clId="{DD73A30F-F8A8-4709-B7BA-6FF6FAA93A81}" dt="2023-04-03T16:55:41.877" v="239" actId="313"/>
      <pc:docMkLst>
        <pc:docMk/>
      </pc:docMkLst>
      <pc:sldChg chg="delSp modSp mod">
        <pc:chgData name="Eileen Dudley" userId="8fe5b789-e025-4ad4-b384-7027fc91a320" providerId="ADAL" clId="{DD73A30F-F8A8-4709-B7BA-6FF6FAA93A81}" dt="2023-04-03T16:52:57.543" v="171" actId="313"/>
        <pc:sldMkLst>
          <pc:docMk/>
          <pc:sldMk cId="2092156630" sldId="259"/>
        </pc:sldMkLst>
        <pc:spChg chg="mod">
          <ac:chgData name="Eileen Dudley" userId="8fe5b789-e025-4ad4-b384-7027fc91a320" providerId="ADAL" clId="{DD73A30F-F8A8-4709-B7BA-6FF6FAA93A81}" dt="2023-04-03T16:26:55.222" v="25" actId="255"/>
          <ac:spMkLst>
            <pc:docMk/>
            <pc:sldMk cId="2092156630" sldId="259"/>
            <ac:spMk id="2" creationId="{0AE40606-5DE1-5758-E96D-503C62FA9A5F}"/>
          </ac:spMkLst>
        </pc:spChg>
        <pc:spChg chg="mod">
          <ac:chgData name="Eileen Dudley" userId="8fe5b789-e025-4ad4-b384-7027fc91a320" providerId="ADAL" clId="{DD73A30F-F8A8-4709-B7BA-6FF6FAA93A81}" dt="2023-04-03T16:25:45.601" v="11" actId="255"/>
          <ac:spMkLst>
            <pc:docMk/>
            <pc:sldMk cId="2092156630" sldId="259"/>
            <ac:spMk id="5" creationId="{90304DC4-EEC4-702F-F8E5-272C4BAD1ED7}"/>
          </ac:spMkLst>
        </pc:spChg>
        <pc:spChg chg="del mod">
          <ac:chgData name="Eileen Dudley" userId="8fe5b789-e025-4ad4-b384-7027fc91a320" providerId="ADAL" clId="{DD73A30F-F8A8-4709-B7BA-6FF6FAA93A81}" dt="2023-04-03T16:26:21.849" v="19" actId="478"/>
          <ac:spMkLst>
            <pc:docMk/>
            <pc:sldMk cId="2092156630" sldId="259"/>
            <ac:spMk id="6" creationId="{124466AB-8DE7-64DD-3E5F-24A71C0622AD}"/>
          </ac:spMkLst>
        </pc:spChg>
        <pc:spChg chg="mod">
          <ac:chgData name="Eileen Dudley" userId="8fe5b789-e025-4ad4-b384-7027fc91a320" providerId="ADAL" clId="{DD73A30F-F8A8-4709-B7BA-6FF6FAA93A81}" dt="2023-04-03T16:26:12.516" v="16" actId="14100"/>
          <ac:spMkLst>
            <pc:docMk/>
            <pc:sldMk cId="2092156630" sldId="259"/>
            <ac:spMk id="7" creationId="{2C8188CD-CD99-C6CC-1B46-6DDDF3B7F667}"/>
          </ac:spMkLst>
        </pc:spChg>
        <pc:spChg chg="mod">
          <ac:chgData name="Eileen Dudley" userId="8fe5b789-e025-4ad4-b384-7027fc91a320" providerId="ADAL" clId="{DD73A30F-F8A8-4709-B7BA-6FF6FAA93A81}" dt="2023-04-03T16:27:26.898" v="31" actId="207"/>
          <ac:spMkLst>
            <pc:docMk/>
            <pc:sldMk cId="2092156630" sldId="259"/>
            <ac:spMk id="8" creationId="{7C4ADB95-1E5F-0EE5-2B60-89409AB11EBD}"/>
          </ac:spMkLst>
        </pc:spChg>
        <pc:spChg chg="del">
          <ac:chgData name="Eileen Dudley" userId="8fe5b789-e025-4ad4-b384-7027fc91a320" providerId="ADAL" clId="{DD73A30F-F8A8-4709-B7BA-6FF6FAA93A81}" dt="2023-04-03T16:27:06.475" v="26" actId="478"/>
          <ac:spMkLst>
            <pc:docMk/>
            <pc:sldMk cId="2092156630" sldId="259"/>
            <ac:spMk id="9" creationId="{FDE0D7E6-7031-56D7-21F0-F461D5747C91}"/>
          </ac:spMkLst>
        </pc:spChg>
        <pc:spChg chg="del mod">
          <ac:chgData name="Eileen Dudley" userId="8fe5b789-e025-4ad4-b384-7027fc91a320" providerId="ADAL" clId="{DD73A30F-F8A8-4709-B7BA-6FF6FAA93A81}" dt="2023-04-03T16:26:19.615" v="18" actId="478"/>
          <ac:spMkLst>
            <pc:docMk/>
            <pc:sldMk cId="2092156630" sldId="259"/>
            <ac:spMk id="10" creationId="{385BF3DC-4933-5830-9A07-A124E5ADD0F0}"/>
          </ac:spMkLst>
        </pc:spChg>
        <pc:spChg chg="del">
          <ac:chgData name="Eileen Dudley" userId="8fe5b789-e025-4ad4-b384-7027fc91a320" providerId="ADAL" clId="{DD73A30F-F8A8-4709-B7BA-6FF6FAA93A81}" dt="2023-04-03T16:26:35.944" v="20" actId="478"/>
          <ac:spMkLst>
            <pc:docMk/>
            <pc:sldMk cId="2092156630" sldId="259"/>
            <ac:spMk id="11" creationId="{40053923-8FAF-E690-5F2B-ABD6FBEA6506}"/>
          </ac:spMkLst>
        </pc:spChg>
        <pc:spChg chg="mod">
          <ac:chgData name="Eileen Dudley" userId="8fe5b789-e025-4ad4-b384-7027fc91a320" providerId="ADAL" clId="{DD73A30F-F8A8-4709-B7BA-6FF6FAA93A81}" dt="2023-04-03T16:52:57.543" v="171" actId="313"/>
          <ac:spMkLst>
            <pc:docMk/>
            <pc:sldMk cId="2092156630" sldId="259"/>
            <ac:spMk id="12" creationId="{36C7190C-F4D9-7FA2-2BD3-F1AF6071A495}"/>
          </ac:spMkLst>
        </pc:spChg>
        <pc:spChg chg="mod">
          <ac:chgData name="Eileen Dudley" userId="8fe5b789-e025-4ad4-b384-7027fc91a320" providerId="ADAL" clId="{DD73A30F-F8A8-4709-B7BA-6FF6FAA93A81}" dt="2023-04-03T16:27:48.690" v="35" actId="255"/>
          <ac:spMkLst>
            <pc:docMk/>
            <pc:sldMk cId="2092156630" sldId="259"/>
            <ac:spMk id="15" creationId="{C58B0210-AFF6-1F31-7559-3B0E34CADC99}"/>
          </ac:spMkLst>
        </pc:spChg>
        <pc:spChg chg="del">
          <ac:chgData name="Eileen Dudley" userId="8fe5b789-e025-4ad4-b384-7027fc91a320" providerId="ADAL" clId="{DD73A30F-F8A8-4709-B7BA-6FF6FAA93A81}" dt="2023-04-03T16:27:37.929" v="32" actId="478"/>
          <ac:spMkLst>
            <pc:docMk/>
            <pc:sldMk cId="2092156630" sldId="259"/>
            <ac:spMk id="16" creationId="{CA783D55-6F04-D5C1-C574-8386C5DA241D}"/>
          </ac:spMkLst>
        </pc:spChg>
        <pc:spChg chg="del mod">
          <ac:chgData name="Eileen Dudley" userId="8fe5b789-e025-4ad4-b384-7027fc91a320" providerId="ADAL" clId="{DD73A30F-F8A8-4709-B7BA-6FF6FAA93A81}" dt="2023-04-03T16:26:18.039" v="17" actId="478"/>
          <ac:spMkLst>
            <pc:docMk/>
            <pc:sldMk cId="2092156630" sldId="259"/>
            <ac:spMk id="17" creationId="{356A21F2-33C7-2865-681E-D0CD1B40D3C7}"/>
          </ac:spMkLst>
        </pc:spChg>
        <pc:spChg chg="del mod">
          <ac:chgData name="Eileen Dudley" userId="8fe5b789-e025-4ad4-b384-7027fc91a320" providerId="ADAL" clId="{DD73A30F-F8A8-4709-B7BA-6FF6FAA93A81}" dt="2023-04-03T16:28:04.010" v="37" actId="478"/>
          <ac:spMkLst>
            <pc:docMk/>
            <pc:sldMk cId="2092156630" sldId="259"/>
            <ac:spMk id="21" creationId="{32875E03-5725-E3D0-77BD-2D22ED489A64}"/>
          </ac:spMkLst>
        </pc:spChg>
      </pc:sldChg>
      <pc:sldChg chg="modSp mod">
        <pc:chgData name="Eileen Dudley" userId="8fe5b789-e025-4ad4-b384-7027fc91a320" providerId="ADAL" clId="{DD73A30F-F8A8-4709-B7BA-6FF6FAA93A81}" dt="2023-04-03T16:55:41.877" v="239" actId="313"/>
        <pc:sldMkLst>
          <pc:docMk/>
          <pc:sldMk cId="2608275869" sldId="260"/>
        </pc:sldMkLst>
        <pc:spChg chg="mod">
          <ac:chgData name="Eileen Dudley" userId="8fe5b789-e025-4ad4-b384-7027fc91a320" providerId="ADAL" clId="{DD73A30F-F8A8-4709-B7BA-6FF6FAA93A81}" dt="2023-04-03T16:55:41.877" v="239" actId="313"/>
          <ac:spMkLst>
            <pc:docMk/>
            <pc:sldMk cId="2608275869" sldId="260"/>
            <ac:spMk id="4" creationId="{492FB196-F225-2794-C144-DDE98B03026C}"/>
          </ac:spMkLst>
        </pc:spChg>
      </pc:sldChg>
    </pc:docChg>
  </pc:docChgLst>
  <pc:docChgLst>
    <pc:chgData name="Eileen Dudley" userId="S::eileen.dudley@oxfordahsn.org::8fe5b789-e025-4ad4-b384-7027fc91a320" providerId="AD" clId="Web-{705557A9-E313-4F72-A24D-F925F553B561}"/>
    <pc:docChg chg="modSld">
      <pc:chgData name="Eileen Dudley" userId="S::eileen.dudley@oxfordahsn.org::8fe5b789-e025-4ad4-b384-7027fc91a320" providerId="AD" clId="Web-{705557A9-E313-4F72-A24D-F925F553B561}" dt="2023-04-01T16:38:02.107" v="11" actId="20577"/>
      <pc:docMkLst>
        <pc:docMk/>
      </pc:docMkLst>
      <pc:sldChg chg="modSp">
        <pc:chgData name="Eileen Dudley" userId="S::eileen.dudley@oxfordahsn.org::8fe5b789-e025-4ad4-b384-7027fc91a320" providerId="AD" clId="Web-{705557A9-E313-4F72-A24D-F925F553B561}" dt="2023-04-01T16:38:02.107" v="11" actId="20577"/>
        <pc:sldMkLst>
          <pc:docMk/>
          <pc:sldMk cId="2092156630" sldId="259"/>
        </pc:sldMkLst>
        <pc:spChg chg="mod">
          <ac:chgData name="Eileen Dudley" userId="S::eileen.dudley@oxfordahsn.org::8fe5b789-e025-4ad4-b384-7027fc91a320" providerId="AD" clId="Web-{705557A9-E313-4F72-A24D-F925F553B561}" dt="2023-04-01T16:38:02.107" v="11" actId="20577"/>
          <ac:spMkLst>
            <pc:docMk/>
            <pc:sldMk cId="2092156630" sldId="259"/>
            <ac:spMk id="16" creationId="{CA783D55-6F04-D5C1-C574-8386C5DA241D}"/>
          </ac:spMkLst>
        </pc:spChg>
      </pc:sldChg>
    </pc:docChg>
  </pc:docChgLst>
  <pc:docChgLst>
    <pc:chgData name="Eileen Dudley" userId="S::eileen.dudley@oxfordahsn.org::8fe5b789-e025-4ad4-b384-7027fc91a320" providerId="AD" clId="Web-{9E19746C-D1C1-4FB8-BA06-657A0BCC0888}"/>
    <pc:docChg chg="modSld">
      <pc:chgData name="Eileen Dudley" userId="S::eileen.dudley@oxfordahsn.org::8fe5b789-e025-4ad4-b384-7027fc91a320" providerId="AD" clId="Web-{9E19746C-D1C1-4FB8-BA06-657A0BCC0888}" dt="2023-04-03T14:21:05.689" v="11" actId="20577"/>
      <pc:docMkLst>
        <pc:docMk/>
      </pc:docMkLst>
      <pc:sldChg chg="modSp">
        <pc:chgData name="Eileen Dudley" userId="S::eileen.dudley@oxfordahsn.org::8fe5b789-e025-4ad4-b384-7027fc91a320" providerId="AD" clId="Web-{9E19746C-D1C1-4FB8-BA06-657A0BCC0888}" dt="2023-04-03T14:21:05.689" v="11" actId="20577"/>
        <pc:sldMkLst>
          <pc:docMk/>
          <pc:sldMk cId="2092156630" sldId="259"/>
        </pc:sldMkLst>
        <pc:spChg chg="mod">
          <ac:chgData name="Eileen Dudley" userId="S::eileen.dudley@oxfordahsn.org::8fe5b789-e025-4ad4-b384-7027fc91a320" providerId="AD" clId="Web-{9E19746C-D1C1-4FB8-BA06-657A0BCC0888}" dt="2023-04-03T14:21:05.689" v="11" actId="20577"/>
          <ac:spMkLst>
            <pc:docMk/>
            <pc:sldMk cId="2092156630" sldId="259"/>
            <ac:spMk id="6" creationId="{124466AB-8DE7-64DD-3E5F-24A71C0622AD}"/>
          </ac:spMkLst>
        </pc:spChg>
      </pc:sldChg>
      <pc:sldChg chg="modSp">
        <pc:chgData name="Eileen Dudley" userId="S::eileen.dudley@oxfordahsn.org::8fe5b789-e025-4ad4-b384-7027fc91a320" providerId="AD" clId="Web-{9E19746C-D1C1-4FB8-BA06-657A0BCC0888}" dt="2023-04-03T14:18:58.028" v="3" actId="20577"/>
        <pc:sldMkLst>
          <pc:docMk/>
          <pc:sldMk cId="2608275869" sldId="260"/>
        </pc:sldMkLst>
        <pc:spChg chg="mod">
          <ac:chgData name="Eileen Dudley" userId="S::eileen.dudley@oxfordahsn.org::8fe5b789-e025-4ad4-b384-7027fc91a320" providerId="AD" clId="Web-{9E19746C-D1C1-4FB8-BA06-657A0BCC0888}" dt="2023-04-03T14:18:58.028" v="3" actId="20577"/>
          <ac:spMkLst>
            <pc:docMk/>
            <pc:sldMk cId="2608275869" sldId="260"/>
            <ac:spMk id="4" creationId="{492FB196-F225-2794-C144-DDE98B03026C}"/>
          </ac:spMkLst>
        </pc:spChg>
      </pc:sldChg>
    </pc:docChg>
  </pc:docChgLst>
  <pc:docChgLst>
    <pc:chgData name="Tara Gradwell" userId="S::tara.gradwell@oxfordahsn.org::3ade8086-b031-4792-a27a-ba812a11f050" providerId="AD" clId="Web-{9D1C871F-600D-451E-3C7D-C28EE26D1772}"/>
    <pc:docChg chg="modSld">
      <pc:chgData name="Tara Gradwell" userId="S::tara.gradwell@oxfordahsn.org::3ade8086-b031-4792-a27a-ba812a11f050" providerId="AD" clId="Web-{9D1C871F-600D-451E-3C7D-C28EE26D1772}" dt="2023-04-04T08:49:24.074" v="24" actId="1076"/>
      <pc:docMkLst>
        <pc:docMk/>
      </pc:docMkLst>
      <pc:sldChg chg="modSp">
        <pc:chgData name="Tara Gradwell" userId="S::tara.gradwell@oxfordahsn.org::3ade8086-b031-4792-a27a-ba812a11f050" providerId="AD" clId="Web-{9D1C871F-600D-451E-3C7D-C28EE26D1772}" dt="2023-04-04T08:49:24.074" v="24" actId="1076"/>
        <pc:sldMkLst>
          <pc:docMk/>
          <pc:sldMk cId="2092156630" sldId="259"/>
        </pc:sldMkLst>
        <pc:spChg chg="mod">
          <ac:chgData name="Tara Gradwell" userId="S::tara.gradwell@oxfordahsn.org::3ade8086-b031-4792-a27a-ba812a11f050" providerId="AD" clId="Web-{9D1C871F-600D-451E-3C7D-C28EE26D1772}" dt="2023-04-04T08:49:11.886" v="20" actId="1076"/>
          <ac:spMkLst>
            <pc:docMk/>
            <pc:sldMk cId="2092156630" sldId="259"/>
            <ac:spMk id="7" creationId="{2C8188CD-CD99-C6CC-1B46-6DDDF3B7F667}"/>
          </ac:spMkLst>
        </pc:spChg>
        <pc:spChg chg="mod">
          <ac:chgData name="Tara Gradwell" userId="S::tara.gradwell@oxfordahsn.org::3ade8086-b031-4792-a27a-ba812a11f050" providerId="AD" clId="Web-{9D1C871F-600D-451E-3C7D-C28EE26D1772}" dt="2023-04-04T08:48:12.633" v="8" actId="14100"/>
          <ac:spMkLst>
            <pc:docMk/>
            <pc:sldMk cId="2092156630" sldId="259"/>
            <ac:spMk id="8" creationId="{7C4ADB95-1E5F-0EE5-2B60-89409AB11EBD}"/>
          </ac:spMkLst>
        </pc:spChg>
        <pc:spChg chg="mod">
          <ac:chgData name="Tara Gradwell" userId="S::tara.gradwell@oxfordahsn.org::3ade8086-b031-4792-a27a-ba812a11f050" providerId="AD" clId="Web-{9D1C871F-600D-451E-3C7D-C28EE26D1772}" dt="2023-04-04T08:49:18.668" v="22" actId="1076"/>
          <ac:spMkLst>
            <pc:docMk/>
            <pc:sldMk cId="2092156630" sldId="259"/>
            <ac:spMk id="12" creationId="{36C7190C-F4D9-7FA2-2BD3-F1AF6071A495}"/>
          </ac:spMkLst>
        </pc:spChg>
        <pc:spChg chg="mod">
          <ac:chgData name="Tara Gradwell" userId="S::tara.gradwell@oxfordahsn.org::3ade8086-b031-4792-a27a-ba812a11f050" providerId="AD" clId="Web-{9D1C871F-600D-451E-3C7D-C28EE26D1772}" dt="2023-04-04T08:49:15.886" v="21" actId="1076"/>
          <ac:spMkLst>
            <pc:docMk/>
            <pc:sldMk cId="2092156630" sldId="259"/>
            <ac:spMk id="13" creationId="{F62A3A89-DB6B-B715-CD26-AAA206D14298}"/>
          </ac:spMkLst>
        </pc:spChg>
        <pc:spChg chg="mod">
          <ac:chgData name="Tara Gradwell" userId="S::tara.gradwell@oxfordahsn.org::3ade8086-b031-4792-a27a-ba812a11f050" providerId="AD" clId="Web-{9D1C871F-600D-451E-3C7D-C28EE26D1772}" dt="2023-04-04T08:49:01.792" v="18" actId="1076"/>
          <ac:spMkLst>
            <pc:docMk/>
            <pc:sldMk cId="2092156630" sldId="259"/>
            <ac:spMk id="15" creationId="{C58B0210-AFF6-1F31-7559-3B0E34CADC99}"/>
          </ac:spMkLst>
        </pc:spChg>
        <pc:spChg chg="mod">
          <ac:chgData name="Tara Gradwell" userId="S::tara.gradwell@oxfordahsn.org::3ade8086-b031-4792-a27a-ba812a11f050" providerId="AD" clId="Web-{9D1C871F-600D-451E-3C7D-C28EE26D1772}" dt="2023-04-04T08:49:08.261" v="19" actId="1076"/>
          <ac:spMkLst>
            <pc:docMk/>
            <pc:sldMk cId="2092156630" sldId="259"/>
            <ac:spMk id="19" creationId="{AC4B86A2-8A91-D8F6-EADD-129C5D387443}"/>
          </ac:spMkLst>
        </pc:spChg>
        <pc:spChg chg="mod">
          <ac:chgData name="Tara Gradwell" userId="S::tara.gradwell@oxfordahsn.org::3ade8086-b031-4792-a27a-ba812a11f050" providerId="AD" clId="Web-{9D1C871F-600D-451E-3C7D-C28EE26D1772}" dt="2023-04-04T08:49:21.043" v="23" actId="1076"/>
          <ac:spMkLst>
            <pc:docMk/>
            <pc:sldMk cId="2092156630" sldId="259"/>
            <ac:spMk id="22" creationId="{1B09A853-A341-F79F-E8B8-37CD2DE36511}"/>
          </ac:spMkLst>
        </pc:spChg>
        <pc:spChg chg="mod">
          <ac:chgData name="Tara Gradwell" userId="S::tara.gradwell@oxfordahsn.org::3ade8086-b031-4792-a27a-ba812a11f050" providerId="AD" clId="Web-{9D1C871F-600D-451E-3C7D-C28EE26D1772}" dt="2023-04-04T08:49:24.074" v="24" actId="1076"/>
          <ac:spMkLst>
            <pc:docMk/>
            <pc:sldMk cId="2092156630" sldId="259"/>
            <ac:spMk id="23" creationId="{7647F3E9-8F0F-C07A-142D-181A1A2B8459}"/>
          </ac:spMkLst>
        </pc:spChg>
      </pc:sldChg>
    </pc:docChg>
  </pc:docChgLst>
  <pc:docChgLst>
    <pc:chgData name="Eileen Dudley" userId="S::eileen.dudley@oxfordahsn.org::8fe5b789-e025-4ad4-b384-7027fc91a320" providerId="AD" clId="Web-{275D1A35-BFDA-EC33-8050-3733476FFE96}"/>
    <pc:docChg chg="modSld">
      <pc:chgData name="Eileen Dudley" userId="S::eileen.dudley@oxfordahsn.org::8fe5b789-e025-4ad4-b384-7027fc91a320" providerId="AD" clId="Web-{275D1A35-BFDA-EC33-8050-3733476FFE96}" dt="2023-04-03T16:23:54.529" v="1455" actId="1076"/>
      <pc:docMkLst>
        <pc:docMk/>
      </pc:docMkLst>
      <pc:sldChg chg="addSp delSp modSp">
        <pc:chgData name="Eileen Dudley" userId="S::eileen.dudley@oxfordahsn.org::8fe5b789-e025-4ad4-b384-7027fc91a320" providerId="AD" clId="Web-{275D1A35-BFDA-EC33-8050-3733476FFE96}" dt="2023-04-03T16:23:54.529" v="1455" actId="1076"/>
        <pc:sldMkLst>
          <pc:docMk/>
          <pc:sldMk cId="2092156630" sldId="259"/>
        </pc:sldMkLst>
        <pc:spChg chg="mod">
          <ac:chgData name="Eileen Dudley" userId="S::eileen.dudley@oxfordahsn.org::8fe5b789-e025-4ad4-b384-7027fc91a320" providerId="AD" clId="Web-{275D1A35-BFDA-EC33-8050-3733476FFE96}" dt="2023-04-03T15:28:28.699" v="844" actId="14100"/>
          <ac:spMkLst>
            <pc:docMk/>
            <pc:sldMk cId="2092156630" sldId="259"/>
            <ac:spMk id="2" creationId="{0AE40606-5DE1-5758-E96D-503C62FA9A5F}"/>
          </ac:spMkLst>
        </pc:spChg>
        <pc:spChg chg="add mod">
          <ac:chgData name="Eileen Dudley" userId="S::eileen.dudley@oxfordahsn.org::8fe5b789-e025-4ad4-b384-7027fc91a320" providerId="AD" clId="Web-{275D1A35-BFDA-EC33-8050-3733476FFE96}" dt="2023-04-03T16:18:47.475" v="1434" actId="20577"/>
          <ac:spMkLst>
            <pc:docMk/>
            <pc:sldMk cId="2092156630" sldId="259"/>
            <ac:spMk id="3" creationId="{BD795A96-6588-2A38-0A1E-5C66A45D7E8B}"/>
          </ac:spMkLst>
        </pc:spChg>
        <pc:spChg chg="mod">
          <ac:chgData name="Eileen Dudley" userId="S::eileen.dudley@oxfordahsn.org::8fe5b789-e025-4ad4-b384-7027fc91a320" providerId="AD" clId="Web-{275D1A35-BFDA-EC33-8050-3733476FFE96}" dt="2023-04-03T16:17:46.286" v="1428" actId="14100"/>
          <ac:spMkLst>
            <pc:docMk/>
            <pc:sldMk cId="2092156630" sldId="259"/>
            <ac:spMk id="5" creationId="{90304DC4-EEC4-702F-F8E5-272C4BAD1ED7}"/>
          </ac:spMkLst>
        </pc:spChg>
        <pc:spChg chg="mod">
          <ac:chgData name="Eileen Dudley" userId="S::eileen.dudley@oxfordahsn.org::8fe5b789-e025-4ad4-b384-7027fc91a320" providerId="AD" clId="Web-{275D1A35-BFDA-EC33-8050-3733476FFE96}" dt="2023-04-03T16:20:38.962" v="1438" actId="1076"/>
          <ac:spMkLst>
            <pc:docMk/>
            <pc:sldMk cId="2092156630" sldId="259"/>
            <ac:spMk id="6" creationId="{124466AB-8DE7-64DD-3E5F-24A71C0622AD}"/>
          </ac:spMkLst>
        </pc:spChg>
        <pc:spChg chg="mod">
          <ac:chgData name="Eileen Dudley" userId="S::eileen.dudley@oxfordahsn.org::8fe5b789-e025-4ad4-b384-7027fc91a320" providerId="AD" clId="Web-{275D1A35-BFDA-EC33-8050-3733476FFE96}" dt="2023-04-03T16:18:55.975" v="1437" actId="14100"/>
          <ac:spMkLst>
            <pc:docMk/>
            <pc:sldMk cId="2092156630" sldId="259"/>
            <ac:spMk id="8" creationId="{7C4ADB95-1E5F-0EE5-2B60-89409AB11EBD}"/>
          </ac:spMkLst>
        </pc:spChg>
        <pc:spChg chg="mod">
          <ac:chgData name="Eileen Dudley" userId="S::eileen.dudley@oxfordahsn.org::8fe5b789-e025-4ad4-b384-7027fc91a320" providerId="AD" clId="Web-{275D1A35-BFDA-EC33-8050-3733476FFE96}" dt="2023-04-03T15:36:22.914" v="970" actId="20577"/>
          <ac:spMkLst>
            <pc:docMk/>
            <pc:sldMk cId="2092156630" sldId="259"/>
            <ac:spMk id="9" creationId="{FDE0D7E6-7031-56D7-21F0-F461D5747C91}"/>
          </ac:spMkLst>
        </pc:spChg>
        <pc:spChg chg="mod">
          <ac:chgData name="Eileen Dudley" userId="S::eileen.dudley@oxfordahsn.org::8fe5b789-e025-4ad4-b384-7027fc91a320" providerId="AD" clId="Web-{275D1A35-BFDA-EC33-8050-3733476FFE96}" dt="2023-04-03T15:11:54.863" v="553" actId="20577"/>
          <ac:spMkLst>
            <pc:docMk/>
            <pc:sldMk cId="2092156630" sldId="259"/>
            <ac:spMk id="10" creationId="{385BF3DC-4933-5830-9A07-A124E5ADD0F0}"/>
          </ac:spMkLst>
        </pc:spChg>
        <pc:spChg chg="mod">
          <ac:chgData name="Eileen Dudley" userId="S::eileen.dudley@oxfordahsn.org::8fe5b789-e025-4ad4-b384-7027fc91a320" providerId="AD" clId="Web-{275D1A35-BFDA-EC33-8050-3733476FFE96}" dt="2023-04-03T15:53:59.173" v="1181" actId="20577"/>
          <ac:spMkLst>
            <pc:docMk/>
            <pc:sldMk cId="2092156630" sldId="259"/>
            <ac:spMk id="11" creationId="{40053923-8FAF-E690-5F2B-ABD6FBEA6506}"/>
          </ac:spMkLst>
        </pc:spChg>
        <pc:spChg chg="mod ord">
          <ac:chgData name="Eileen Dudley" userId="S::eileen.dudley@oxfordahsn.org::8fe5b789-e025-4ad4-b384-7027fc91a320" providerId="AD" clId="Web-{275D1A35-BFDA-EC33-8050-3733476FFE96}" dt="2023-04-03T16:23:51.951" v="1454" actId="20577"/>
          <ac:spMkLst>
            <pc:docMk/>
            <pc:sldMk cId="2092156630" sldId="259"/>
            <ac:spMk id="12" creationId="{36C7190C-F4D9-7FA2-2BD3-F1AF6071A495}"/>
          </ac:spMkLst>
        </pc:spChg>
        <pc:spChg chg="add mod">
          <ac:chgData name="Eileen Dudley" userId="S::eileen.dudley@oxfordahsn.org::8fe5b789-e025-4ad4-b384-7027fc91a320" providerId="AD" clId="Web-{275D1A35-BFDA-EC33-8050-3733476FFE96}" dt="2023-04-03T16:22:35.683" v="1449" actId="1076"/>
          <ac:spMkLst>
            <pc:docMk/>
            <pc:sldMk cId="2092156630" sldId="259"/>
            <ac:spMk id="13" creationId="{F62A3A89-DB6B-B715-CD26-AAA206D14298}"/>
          </ac:spMkLst>
        </pc:spChg>
        <pc:spChg chg="del mod">
          <ac:chgData name="Eileen Dudley" userId="S::eileen.dudley@oxfordahsn.org::8fe5b789-e025-4ad4-b384-7027fc91a320" providerId="AD" clId="Web-{275D1A35-BFDA-EC33-8050-3733476FFE96}" dt="2023-04-03T15:19:17.858" v="692"/>
          <ac:spMkLst>
            <pc:docMk/>
            <pc:sldMk cId="2092156630" sldId="259"/>
            <ac:spMk id="14" creationId="{6B41F677-EAAB-B0A4-6CF5-8D005CDACBD1}"/>
          </ac:spMkLst>
        </pc:spChg>
        <pc:spChg chg="mod">
          <ac:chgData name="Eileen Dudley" userId="S::eileen.dudley@oxfordahsn.org::8fe5b789-e025-4ad4-b384-7027fc91a320" providerId="AD" clId="Web-{275D1A35-BFDA-EC33-8050-3733476FFE96}" dt="2023-04-03T16:04:29.923" v="1263" actId="14100"/>
          <ac:spMkLst>
            <pc:docMk/>
            <pc:sldMk cId="2092156630" sldId="259"/>
            <ac:spMk id="15" creationId="{C58B0210-AFF6-1F31-7559-3B0E34CADC99}"/>
          </ac:spMkLst>
        </pc:spChg>
        <pc:spChg chg="mod">
          <ac:chgData name="Eileen Dudley" userId="S::eileen.dudley@oxfordahsn.org::8fe5b789-e025-4ad4-b384-7027fc91a320" providerId="AD" clId="Web-{275D1A35-BFDA-EC33-8050-3733476FFE96}" dt="2023-04-03T15:23:17.082" v="778" actId="20577"/>
          <ac:spMkLst>
            <pc:docMk/>
            <pc:sldMk cId="2092156630" sldId="259"/>
            <ac:spMk id="16" creationId="{CA783D55-6F04-D5C1-C574-8386C5DA241D}"/>
          </ac:spMkLst>
        </pc:spChg>
        <pc:spChg chg="add mod">
          <ac:chgData name="Eileen Dudley" userId="S::eileen.dudley@oxfordahsn.org::8fe5b789-e025-4ad4-b384-7027fc91a320" providerId="AD" clId="Web-{275D1A35-BFDA-EC33-8050-3733476FFE96}" dt="2023-04-03T16:23:54.529" v="1455" actId="1076"/>
          <ac:spMkLst>
            <pc:docMk/>
            <pc:sldMk cId="2092156630" sldId="259"/>
            <ac:spMk id="17" creationId="{356A21F2-33C7-2865-681E-D0CD1B40D3C7}"/>
          </ac:spMkLst>
        </pc:spChg>
        <pc:spChg chg="add del mod">
          <ac:chgData name="Eileen Dudley" userId="S::eileen.dudley@oxfordahsn.org::8fe5b789-e025-4ad4-b384-7027fc91a320" providerId="AD" clId="Web-{275D1A35-BFDA-EC33-8050-3733476FFE96}" dt="2023-04-03T15:28:41.934" v="846"/>
          <ac:spMkLst>
            <pc:docMk/>
            <pc:sldMk cId="2092156630" sldId="259"/>
            <ac:spMk id="18" creationId="{CEEC7F35-86EC-5958-B99F-82ADD4F9FC6C}"/>
          </ac:spMkLst>
        </pc:spChg>
        <pc:spChg chg="add mod">
          <ac:chgData name="Eileen Dudley" userId="S::eileen.dudley@oxfordahsn.org::8fe5b789-e025-4ad4-b384-7027fc91a320" providerId="AD" clId="Web-{275D1A35-BFDA-EC33-8050-3733476FFE96}" dt="2023-04-03T16:16:47.456" v="1418" actId="14100"/>
          <ac:spMkLst>
            <pc:docMk/>
            <pc:sldMk cId="2092156630" sldId="259"/>
            <ac:spMk id="19" creationId="{AC4B86A2-8A91-D8F6-EADD-129C5D387443}"/>
          </ac:spMkLst>
        </pc:spChg>
        <pc:spChg chg="add del mod">
          <ac:chgData name="Eileen Dudley" userId="S::eileen.dudley@oxfordahsn.org::8fe5b789-e025-4ad4-b384-7027fc91a320" providerId="AD" clId="Web-{275D1A35-BFDA-EC33-8050-3733476FFE96}" dt="2023-04-03T15:32:14.861" v="916"/>
          <ac:spMkLst>
            <pc:docMk/>
            <pc:sldMk cId="2092156630" sldId="259"/>
            <ac:spMk id="20" creationId="{F88E7099-F5E6-F842-B20F-F4BF2733E8A4}"/>
          </ac:spMkLst>
        </pc:spChg>
        <pc:spChg chg="add mod">
          <ac:chgData name="Eileen Dudley" userId="S::eileen.dudley@oxfordahsn.org::8fe5b789-e025-4ad4-b384-7027fc91a320" providerId="AD" clId="Web-{275D1A35-BFDA-EC33-8050-3733476FFE96}" dt="2023-04-03T15:34:18.708" v="956" actId="14100"/>
          <ac:spMkLst>
            <pc:docMk/>
            <pc:sldMk cId="2092156630" sldId="259"/>
            <ac:spMk id="21" creationId="{32875E03-5725-E3D0-77BD-2D22ED489A64}"/>
          </ac:spMkLst>
        </pc:spChg>
        <pc:spChg chg="add mod">
          <ac:chgData name="Eileen Dudley" userId="S::eileen.dudley@oxfordahsn.org::8fe5b789-e025-4ad4-b384-7027fc91a320" providerId="AD" clId="Web-{275D1A35-BFDA-EC33-8050-3733476FFE96}" dt="2023-04-03T16:06:22.691" v="1302" actId="14100"/>
          <ac:spMkLst>
            <pc:docMk/>
            <pc:sldMk cId="2092156630" sldId="259"/>
            <ac:spMk id="22" creationId="{1B09A853-A341-F79F-E8B8-37CD2DE36511}"/>
          </ac:spMkLst>
        </pc:spChg>
        <pc:spChg chg="add mod">
          <ac:chgData name="Eileen Dudley" userId="S::eileen.dudley@oxfordahsn.org::8fe5b789-e025-4ad4-b384-7027fc91a320" providerId="AD" clId="Web-{275D1A35-BFDA-EC33-8050-3733476FFE96}" dt="2023-04-03T16:10:55.276" v="1343" actId="14100"/>
          <ac:spMkLst>
            <pc:docMk/>
            <pc:sldMk cId="2092156630" sldId="259"/>
            <ac:spMk id="23" creationId="{7647F3E9-8F0F-C07A-142D-181A1A2B8459}"/>
          </ac:spMkLst>
        </pc:spChg>
      </pc:sldChg>
      <pc:sldChg chg="modSp">
        <pc:chgData name="Eileen Dudley" userId="S::eileen.dudley@oxfordahsn.org::8fe5b789-e025-4ad4-b384-7027fc91a320" providerId="AD" clId="Web-{275D1A35-BFDA-EC33-8050-3733476FFE96}" dt="2023-04-03T16:11:17.745" v="1345" actId="20577"/>
        <pc:sldMkLst>
          <pc:docMk/>
          <pc:sldMk cId="2608275869" sldId="260"/>
        </pc:sldMkLst>
        <pc:spChg chg="mod">
          <ac:chgData name="Eileen Dudley" userId="S::eileen.dudley@oxfordahsn.org::8fe5b789-e025-4ad4-b384-7027fc91a320" providerId="AD" clId="Web-{275D1A35-BFDA-EC33-8050-3733476FFE96}" dt="2023-04-03T16:11:17.745" v="1345" actId="20577"/>
          <ac:spMkLst>
            <pc:docMk/>
            <pc:sldMk cId="2608275869" sldId="260"/>
            <ac:spMk id="4" creationId="{492FB196-F225-2794-C144-DDE98B03026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Hea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69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ub Slide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1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ub Slide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14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ub Slid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9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ub Slide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397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ub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7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Sub Slide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ub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17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ub Slid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1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ub Slide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24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ub Slide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27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ub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44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90D8-2244-075F-116B-79B38DE556EA}"/>
              </a:ext>
            </a:extLst>
          </p:cNvPr>
          <p:cNvSpPr>
            <a:spLocks noGrp="1"/>
          </p:cNvSpPr>
          <p:nvPr>
            <p:ph type="title"/>
          </p:nvPr>
        </p:nvSpPr>
        <p:spPr>
          <a:xfrm>
            <a:off x="443723" y="1038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861913F-30B4-4C37-3F2C-59B04A9A6CBE}"/>
              </a:ext>
            </a:extLst>
          </p:cNvPr>
          <p:cNvSpPr>
            <a:spLocks noGrp="1"/>
          </p:cNvSpPr>
          <p:nvPr>
            <p:ph type="body" idx="1"/>
          </p:nvPr>
        </p:nvSpPr>
        <p:spPr>
          <a:xfrm>
            <a:off x="443723" y="3918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8388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ub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3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675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1DB0F-1A0C-D853-79F7-4DC3C0FCD9AF}"/>
              </a:ext>
            </a:extLst>
          </p:cNvPr>
          <p:cNvSpPr>
            <a:spLocks noGrp="1"/>
          </p:cNvSpPr>
          <p:nvPr>
            <p:ph type="title"/>
          </p:nvPr>
        </p:nvSpPr>
        <p:spPr>
          <a:xfrm>
            <a:off x="431800" y="125644"/>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CF317DB-22D7-FC89-AC58-A224609DAB2C}"/>
              </a:ext>
            </a:extLst>
          </p:cNvPr>
          <p:cNvSpPr>
            <a:spLocks noGrp="1"/>
          </p:cNvSpPr>
          <p:nvPr>
            <p:ph type="body" idx="1"/>
          </p:nvPr>
        </p:nvSpPr>
        <p:spPr>
          <a:xfrm>
            <a:off x="431800" y="1586144"/>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683991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922920"/>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1" r:id="rId5"/>
    <p:sldLayoutId id="21474836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0F4F-591C-A48B-9A6F-9C6EF91D439C}"/>
              </a:ext>
            </a:extLst>
          </p:cNvPr>
          <p:cNvSpPr txBox="1">
            <a:spLocks/>
          </p:cNvSpPr>
          <p:nvPr/>
        </p:nvSpPr>
        <p:spPr>
          <a:xfrm>
            <a:off x="1524000" y="1122363"/>
            <a:ext cx="9144000" cy="23876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a:solidFill>
                  <a:schemeClr val="accent1">
                    <a:lumMod val="50000"/>
                  </a:schemeClr>
                </a:solidFill>
              </a:rPr>
              <a:t>Maternity &amp; Neonatal Shared Learning Event 27 March 2024</a:t>
            </a:r>
          </a:p>
        </p:txBody>
      </p:sp>
      <p:sp>
        <p:nvSpPr>
          <p:cNvPr id="3" name="Subtitle 2">
            <a:extLst>
              <a:ext uri="{FF2B5EF4-FFF2-40B4-BE49-F238E27FC236}">
                <a16:creationId xmlns:a16="http://schemas.microsoft.com/office/drawing/2014/main" id="{189B4576-DBA8-9AA1-F8E0-5145D12B6CAF}"/>
              </a:ext>
            </a:extLst>
          </p:cNvPr>
          <p:cNvSpPr txBox="1">
            <a:spLocks/>
          </p:cNvSpPr>
          <p:nvPr/>
        </p:nvSpPr>
        <p:spPr>
          <a:xfrm>
            <a:off x="1524000" y="3602038"/>
            <a:ext cx="9144000" cy="16557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solidFill>
                  <a:schemeClr val="accent1">
                    <a:lumMod val="50000"/>
                  </a:schemeClr>
                </a:solidFill>
              </a:rPr>
              <a:t>Evaluation Feedback </a:t>
            </a:r>
            <a:r>
              <a:rPr lang="en-US" dirty="0">
                <a:solidFill>
                  <a:schemeClr val="accent1">
                    <a:lumMod val="50000"/>
                  </a:schemeClr>
                </a:solidFill>
                <a:cs typeface="Calibri"/>
              </a:rPr>
              <a:t>: March 2024</a:t>
            </a:r>
            <a:endParaRPr lang="en-US" dirty="0">
              <a:solidFill>
                <a:schemeClr val="accent1">
                  <a:lumMod val="50000"/>
                </a:schemeClr>
              </a:solidFill>
            </a:endParaRPr>
          </a:p>
        </p:txBody>
      </p:sp>
    </p:spTree>
    <p:extLst>
      <p:ext uri="{BB962C8B-B14F-4D97-AF65-F5344CB8AC3E}">
        <p14:creationId xmlns:p14="http://schemas.microsoft.com/office/powerpoint/2010/main" val="235563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72C408-31BD-F560-5C35-4BCA0BC30710}"/>
              </a:ext>
            </a:extLst>
          </p:cNvPr>
          <p:cNvSpPr txBox="1"/>
          <p:nvPr/>
        </p:nvSpPr>
        <p:spPr>
          <a:xfrm>
            <a:off x="90981" y="7918"/>
            <a:ext cx="6312023" cy="707886"/>
          </a:xfrm>
          <a:prstGeom prst="rect">
            <a:avLst/>
          </a:prstGeom>
          <a:noFill/>
        </p:spPr>
        <p:txBody>
          <a:bodyPr wrap="square" rtlCol="0">
            <a:spAutoFit/>
          </a:bodyPr>
          <a:lstStyle/>
          <a:p>
            <a:r>
              <a:rPr lang="en-GB" sz="4000" dirty="0">
                <a:solidFill>
                  <a:schemeClr val="accent1">
                    <a:lumMod val="50000"/>
                  </a:schemeClr>
                </a:solidFill>
              </a:rPr>
              <a:t>Who attended the event</a:t>
            </a:r>
          </a:p>
        </p:txBody>
      </p:sp>
      <p:sp>
        <p:nvSpPr>
          <p:cNvPr id="3" name="Rectangle: Rounded Corners 2">
            <a:extLst>
              <a:ext uri="{FF2B5EF4-FFF2-40B4-BE49-F238E27FC236}">
                <a16:creationId xmlns:a16="http://schemas.microsoft.com/office/drawing/2014/main" id="{E841270D-F7B6-FAFD-BB3F-D6CDCDCBEFA2}"/>
              </a:ext>
            </a:extLst>
          </p:cNvPr>
          <p:cNvSpPr/>
          <p:nvPr/>
        </p:nvSpPr>
        <p:spPr>
          <a:xfrm>
            <a:off x="6569887" y="1221566"/>
            <a:ext cx="5256000" cy="2207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987768-4515-1761-AA52-70244D092FBC}"/>
              </a:ext>
            </a:extLst>
          </p:cNvPr>
          <p:cNvSpPr txBox="1"/>
          <p:nvPr/>
        </p:nvSpPr>
        <p:spPr>
          <a:xfrm>
            <a:off x="6569887" y="1648173"/>
            <a:ext cx="5589767" cy="1354217"/>
          </a:xfrm>
          <a:prstGeom prst="rect">
            <a:avLst/>
          </a:prstGeom>
          <a:noFill/>
        </p:spPr>
        <p:txBody>
          <a:bodyPr wrap="square" rtlCol="0">
            <a:spAutoFit/>
          </a:bodyPr>
          <a:lstStyle/>
          <a:p>
            <a:pPr algn="ctr"/>
            <a:r>
              <a:rPr lang="en-GB" sz="3200" dirty="0">
                <a:solidFill>
                  <a:schemeClr val="bg1"/>
                </a:solidFill>
              </a:rPr>
              <a:t>89 Registered</a:t>
            </a:r>
          </a:p>
          <a:p>
            <a:pPr algn="ctr"/>
            <a:r>
              <a:rPr lang="en-GB" sz="3200" dirty="0">
                <a:solidFill>
                  <a:schemeClr val="bg1"/>
                </a:solidFill>
              </a:rPr>
              <a:t>70 Attended the event</a:t>
            </a:r>
          </a:p>
          <a:p>
            <a:pPr algn="ctr"/>
            <a:endParaRPr lang="en-GB" dirty="0">
              <a:solidFill>
                <a:schemeClr val="bg1"/>
              </a:solidFill>
            </a:endParaRPr>
          </a:p>
        </p:txBody>
      </p:sp>
      <p:pic>
        <p:nvPicPr>
          <p:cNvPr id="4" name="Picture 3" descr="A screenshot of a computer&#10;&#10;Description automatically generated">
            <a:extLst>
              <a:ext uri="{FF2B5EF4-FFF2-40B4-BE49-F238E27FC236}">
                <a16:creationId xmlns:a16="http://schemas.microsoft.com/office/drawing/2014/main" id="{1DCE6844-8A1E-42B0-1295-B1F17AD58246}"/>
              </a:ext>
            </a:extLst>
          </p:cNvPr>
          <p:cNvPicPr>
            <a:picLocks noChangeAspect="1"/>
          </p:cNvPicPr>
          <p:nvPr/>
        </p:nvPicPr>
        <p:blipFill rotWithShape="1">
          <a:blip r:embed="rId2">
            <a:duotone>
              <a:schemeClr val="accent1">
                <a:shade val="45000"/>
                <a:satMod val="135000"/>
              </a:schemeClr>
              <a:prstClr val="white"/>
            </a:duotone>
          </a:blip>
          <a:srcRect l="30110" t="64123" r="32587" b="17741"/>
          <a:stretch/>
        </p:blipFill>
        <p:spPr bwMode="auto">
          <a:xfrm>
            <a:off x="2406000" y="4327689"/>
            <a:ext cx="7380000" cy="1942813"/>
          </a:xfrm>
          <a:prstGeom prst="rect">
            <a:avLst/>
          </a:prstGeom>
          <a:ln>
            <a:noFill/>
          </a:ln>
          <a:effectLst>
            <a:softEdge rad="112500"/>
          </a:effectLst>
          <a:extLst>
            <a:ext uri="{53640926-AAD7-44D8-BBD7-CCE9431645EC}">
              <a14:shadowObscured xmlns:a14="http://schemas.microsoft.com/office/drawing/2010/main"/>
            </a:ext>
          </a:extLst>
        </p:spPr>
      </p:pic>
      <p:sp>
        <p:nvSpPr>
          <p:cNvPr id="5" name="Rectangle: Rounded Corners 4">
            <a:extLst>
              <a:ext uri="{FF2B5EF4-FFF2-40B4-BE49-F238E27FC236}">
                <a16:creationId xmlns:a16="http://schemas.microsoft.com/office/drawing/2014/main" id="{735D5753-5335-1F49-0991-8FF4D53C8791}"/>
              </a:ext>
            </a:extLst>
          </p:cNvPr>
          <p:cNvSpPr/>
          <p:nvPr/>
        </p:nvSpPr>
        <p:spPr>
          <a:xfrm>
            <a:off x="272182" y="1221567"/>
            <a:ext cx="5256000" cy="2207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bg1"/>
                </a:solidFill>
              </a:rPr>
              <a:t>A variety of multi-professional colleagues and representatives from the MNVP  </a:t>
            </a:r>
            <a:endParaRPr lang="en-GB" sz="3200" dirty="0">
              <a:solidFill>
                <a:schemeClr val="bg1"/>
              </a:solidFill>
              <a:cs typeface="Calibri"/>
            </a:endParaRPr>
          </a:p>
        </p:txBody>
      </p:sp>
    </p:spTree>
    <p:extLst>
      <p:ext uri="{BB962C8B-B14F-4D97-AF65-F5344CB8AC3E}">
        <p14:creationId xmlns:p14="http://schemas.microsoft.com/office/powerpoint/2010/main" val="68538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1BEA-E434-D38C-191F-1AAC26DC908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12C27B3-4B97-966F-0771-8C3D89936FD0}"/>
              </a:ext>
            </a:extLst>
          </p:cNvPr>
          <p:cNvSpPr txBox="1"/>
          <p:nvPr/>
        </p:nvSpPr>
        <p:spPr>
          <a:xfrm>
            <a:off x="81051" y="90670"/>
            <a:ext cx="12029898" cy="646331"/>
          </a:xfrm>
          <a:prstGeom prst="rect">
            <a:avLst/>
          </a:prstGeom>
          <a:noFill/>
        </p:spPr>
        <p:txBody>
          <a:bodyPr wrap="square" rtlCol="0">
            <a:spAutoFit/>
          </a:bodyPr>
          <a:lstStyle/>
          <a:p>
            <a:r>
              <a:rPr lang="en-US" altLang="en-US" sz="3600" dirty="0">
                <a:solidFill>
                  <a:schemeClr val="accent1">
                    <a:lumMod val="50000"/>
                  </a:schemeClr>
                </a:solidFill>
              </a:rPr>
              <a:t>What value being part of this network brings to your role?</a:t>
            </a:r>
          </a:p>
        </p:txBody>
      </p:sp>
      <p:sp>
        <p:nvSpPr>
          <p:cNvPr id="9" name="TextBox 8">
            <a:extLst>
              <a:ext uri="{FF2B5EF4-FFF2-40B4-BE49-F238E27FC236}">
                <a16:creationId xmlns:a16="http://schemas.microsoft.com/office/drawing/2014/main" id="{841BEC7B-CD28-9255-64C9-1A3F74B6EA10}"/>
              </a:ext>
            </a:extLst>
          </p:cNvPr>
          <p:cNvSpPr txBox="1"/>
          <p:nvPr/>
        </p:nvSpPr>
        <p:spPr>
          <a:xfrm>
            <a:off x="81050" y="3446548"/>
            <a:ext cx="11377403" cy="707886"/>
          </a:xfrm>
          <a:prstGeom prst="rect">
            <a:avLst/>
          </a:prstGeom>
          <a:noFill/>
        </p:spPr>
        <p:txBody>
          <a:bodyPr wrap="square">
            <a:spAutoFit/>
          </a:bodyPr>
          <a:lstStyle/>
          <a:p>
            <a:pPr marL="342900" indent="-342900">
              <a:buFont typeface="Wingdings" panose="05000000000000000000" pitchFamily="2" charset="2"/>
              <a:buChar char="v"/>
            </a:pPr>
            <a:r>
              <a:rPr lang="en-GB" sz="2000" b="0" i="0" dirty="0">
                <a:solidFill>
                  <a:schemeClr val="accent1"/>
                </a:solidFill>
                <a:effectLst/>
              </a:rPr>
              <a:t>Being aware of the quality improvement work that is happening in our unit and the what areas need improvement.</a:t>
            </a:r>
            <a:endParaRPr lang="en-GB" sz="2000" dirty="0">
              <a:solidFill>
                <a:schemeClr val="accent1"/>
              </a:solidFill>
            </a:endParaRPr>
          </a:p>
        </p:txBody>
      </p:sp>
      <p:sp>
        <p:nvSpPr>
          <p:cNvPr id="10" name="TextBox 9">
            <a:extLst>
              <a:ext uri="{FF2B5EF4-FFF2-40B4-BE49-F238E27FC236}">
                <a16:creationId xmlns:a16="http://schemas.microsoft.com/office/drawing/2014/main" id="{CFB1A1A5-3B0E-8A4B-5306-792EA7877B36}"/>
              </a:ext>
            </a:extLst>
          </p:cNvPr>
          <p:cNvSpPr txBox="1"/>
          <p:nvPr/>
        </p:nvSpPr>
        <p:spPr>
          <a:xfrm>
            <a:off x="81050" y="1897954"/>
            <a:ext cx="9543185" cy="400110"/>
          </a:xfrm>
          <a:prstGeom prst="rect">
            <a:avLst/>
          </a:prstGeom>
          <a:noFill/>
        </p:spPr>
        <p:txBody>
          <a:bodyPr wrap="square">
            <a:spAutoFit/>
          </a:bodyPr>
          <a:lstStyle/>
          <a:p>
            <a:pPr marL="342900" lvl="3" indent="-342900">
              <a:buFont typeface="Wingdings" panose="05000000000000000000" pitchFamily="2" charset="2"/>
              <a:buChar char="v"/>
            </a:pPr>
            <a:r>
              <a:rPr lang="en-GB" sz="2000" dirty="0">
                <a:solidFill>
                  <a:schemeClr val="accent1"/>
                </a:solidFill>
              </a:rPr>
              <a:t>Working together to improve care for patients and families.</a:t>
            </a:r>
          </a:p>
        </p:txBody>
      </p:sp>
      <p:sp>
        <p:nvSpPr>
          <p:cNvPr id="12" name="TextBox 11">
            <a:extLst>
              <a:ext uri="{FF2B5EF4-FFF2-40B4-BE49-F238E27FC236}">
                <a16:creationId xmlns:a16="http://schemas.microsoft.com/office/drawing/2014/main" id="{E762CBC7-9833-EB38-80CF-E224E3DEEC2D}"/>
              </a:ext>
            </a:extLst>
          </p:cNvPr>
          <p:cNvSpPr txBox="1"/>
          <p:nvPr/>
        </p:nvSpPr>
        <p:spPr>
          <a:xfrm>
            <a:off x="-1282004" y="1219973"/>
            <a:ext cx="10768674" cy="400110"/>
          </a:xfrm>
          <a:prstGeom prst="rect">
            <a:avLst/>
          </a:prstGeom>
          <a:noFill/>
        </p:spPr>
        <p:txBody>
          <a:bodyPr wrap="square">
            <a:spAutoFit/>
          </a:bodyPr>
          <a:lstStyle/>
          <a:p>
            <a:pPr marL="1714500" lvl="3" indent="-342900">
              <a:buFont typeface="Wingdings" panose="05000000000000000000" pitchFamily="2" charset="2"/>
              <a:buChar char="v"/>
            </a:pPr>
            <a:r>
              <a:rPr lang="en-GB" sz="2000" dirty="0">
                <a:solidFill>
                  <a:schemeClr val="accent1"/>
                </a:solidFill>
              </a:rPr>
              <a:t>Feeling connected to a wider community all working towards the same aims.</a:t>
            </a:r>
          </a:p>
        </p:txBody>
      </p:sp>
      <p:sp>
        <p:nvSpPr>
          <p:cNvPr id="14" name="TextBox 13">
            <a:extLst>
              <a:ext uri="{FF2B5EF4-FFF2-40B4-BE49-F238E27FC236}">
                <a16:creationId xmlns:a16="http://schemas.microsoft.com/office/drawing/2014/main" id="{FF612357-235C-259E-16B1-E3123A845920}"/>
              </a:ext>
            </a:extLst>
          </p:cNvPr>
          <p:cNvSpPr txBox="1"/>
          <p:nvPr/>
        </p:nvSpPr>
        <p:spPr>
          <a:xfrm>
            <a:off x="81050" y="4359882"/>
            <a:ext cx="11280168" cy="1015663"/>
          </a:xfrm>
          <a:prstGeom prst="rect">
            <a:avLst/>
          </a:prstGeom>
          <a:noFill/>
        </p:spPr>
        <p:txBody>
          <a:bodyPr wrap="square">
            <a:spAutoFit/>
          </a:bodyPr>
          <a:lstStyle/>
          <a:p>
            <a:pPr marL="342900" indent="-342900">
              <a:buFont typeface="Wingdings" panose="05000000000000000000" pitchFamily="2" charset="2"/>
              <a:buChar char="v"/>
            </a:pPr>
            <a:r>
              <a:rPr lang="en-GB" sz="2000" dirty="0">
                <a:solidFill>
                  <a:schemeClr val="accent1"/>
                </a:solidFill>
              </a:rPr>
              <a:t>Provides the opportunity to understand the work being done at other trusts across the network and to share ideas.</a:t>
            </a:r>
          </a:p>
          <a:p>
            <a:pPr marL="342900" indent="-342900">
              <a:buFont typeface="Wingdings" panose="05000000000000000000" pitchFamily="2" charset="2"/>
              <a:buChar char="v"/>
            </a:pPr>
            <a:endParaRPr lang="en-GB" sz="2000" dirty="0">
              <a:solidFill>
                <a:schemeClr val="accent1"/>
              </a:solidFill>
            </a:endParaRPr>
          </a:p>
        </p:txBody>
      </p:sp>
      <p:sp>
        <p:nvSpPr>
          <p:cNvPr id="16" name="TextBox 15">
            <a:extLst>
              <a:ext uri="{FF2B5EF4-FFF2-40B4-BE49-F238E27FC236}">
                <a16:creationId xmlns:a16="http://schemas.microsoft.com/office/drawing/2014/main" id="{2F077501-C61E-087F-CE05-92E933B8E97E}"/>
              </a:ext>
            </a:extLst>
          </p:cNvPr>
          <p:cNvSpPr txBox="1"/>
          <p:nvPr/>
        </p:nvSpPr>
        <p:spPr>
          <a:xfrm>
            <a:off x="81050" y="2532163"/>
            <a:ext cx="10527607" cy="707886"/>
          </a:xfrm>
          <a:prstGeom prst="rect">
            <a:avLst/>
          </a:prstGeom>
          <a:noFill/>
        </p:spPr>
        <p:txBody>
          <a:bodyPr wrap="square">
            <a:spAutoFit/>
          </a:bodyPr>
          <a:lstStyle/>
          <a:p>
            <a:pPr marL="342900" indent="-342900">
              <a:buFont typeface="Wingdings" panose="05000000000000000000" pitchFamily="2" charset="2"/>
              <a:buChar char="v"/>
            </a:pPr>
            <a:r>
              <a:rPr lang="en-GB" sz="2000" dirty="0">
                <a:solidFill>
                  <a:schemeClr val="accent1"/>
                </a:solidFill>
              </a:rPr>
              <a:t>Knowing that you have Trusts that are aiming for the same goals as you and working together to achieve these to improve quality of care for our babies and their families.</a:t>
            </a:r>
          </a:p>
        </p:txBody>
      </p:sp>
    </p:spTree>
    <p:extLst>
      <p:ext uri="{BB962C8B-B14F-4D97-AF65-F5344CB8AC3E}">
        <p14:creationId xmlns:p14="http://schemas.microsoft.com/office/powerpoint/2010/main" val="92803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7371D5-52EC-F11F-4BCF-E314CADC76A5}"/>
              </a:ext>
            </a:extLst>
          </p:cNvPr>
          <p:cNvSpPr txBox="1"/>
          <p:nvPr/>
        </p:nvSpPr>
        <p:spPr>
          <a:xfrm>
            <a:off x="128922" y="195309"/>
            <a:ext cx="10795247" cy="707886"/>
          </a:xfrm>
          <a:prstGeom prst="rect">
            <a:avLst/>
          </a:prstGeom>
          <a:noFill/>
        </p:spPr>
        <p:txBody>
          <a:bodyPr wrap="square" rtlCol="0">
            <a:spAutoFit/>
          </a:bodyPr>
          <a:lstStyle/>
          <a:p>
            <a:r>
              <a:rPr lang="en-GB" sz="4000" dirty="0">
                <a:solidFill>
                  <a:schemeClr val="accent1">
                    <a:lumMod val="50000"/>
                  </a:schemeClr>
                </a:solidFill>
              </a:rPr>
              <a:t>What was the biggest takeaway from the event…….</a:t>
            </a:r>
          </a:p>
        </p:txBody>
      </p:sp>
      <p:sp>
        <p:nvSpPr>
          <p:cNvPr id="6" name="TextBox 5">
            <a:extLst>
              <a:ext uri="{FF2B5EF4-FFF2-40B4-BE49-F238E27FC236}">
                <a16:creationId xmlns:a16="http://schemas.microsoft.com/office/drawing/2014/main" id="{1CF8367D-E738-DD63-010A-5F481554DA8F}"/>
              </a:ext>
            </a:extLst>
          </p:cNvPr>
          <p:cNvSpPr txBox="1"/>
          <p:nvPr/>
        </p:nvSpPr>
        <p:spPr>
          <a:xfrm>
            <a:off x="128922" y="1502688"/>
            <a:ext cx="11017190" cy="5355312"/>
          </a:xfrm>
          <a:prstGeom prst="rect">
            <a:avLst/>
          </a:prstGeom>
          <a:noFill/>
        </p:spPr>
        <p:txBody>
          <a:bodyPr wrap="square" lIns="91440" tIns="45720" rIns="91440" bIns="45720" rtlCol="0" anchor="t">
            <a:spAutoFit/>
          </a:bodyPr>
          <a:lstStyle/>
          <a:p>
            <a:pPr marL="285750" indent="-285750">
              <a:buFont typeface="Wingdings,Sans-Serif" panose="05000000000000000000" pitchFamily="2" charset="2"/>
              <a:buChar char="Ø"/>
            </a:pPr>
            <a:r>
              <a:rPr lang="en-GB" b="1" i="0" dirty="0">
                <a:solidFill>
                  <a:schemeClr val="accent1"/>
                </a:solidFill>
                <a:effectLst/>
                <a:latin typeface="+mj-lt"/>
              </a:rPr>
              <a:t>The progress that has been made to improve care with teams working together and shared learning within the network. Importance of ongoing work to reduce inequalities in healthcare.</a:t>
            </a:r>
          </a:p>
          <a:p>
            <a:endParaRPr lang="en-GB" b="1" dirty="0">
              <a:solidFill>
                <a:schemeClr val="accent1"/>
              </a:solidFill>
              <a:latin typeface="+mj-lt"/>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i="0" dirty="0">
                <a:solidFill>
                  <a:schemeClr val="accent1"/>
                </a:solidFill>
                <a:effectLst/>
                <a:latin typeface="+mj-lt"/>
              </a:rPr>
              <a:t>The psychology safety and legal aspect.</a:t>
            </a:r>
            <a:endParaRPr lang="en-US" b="1" dirty="0">
              <a:solidFill>
                <a:schemeClr val="accent1"/>
              </a:solidFill>
              <a:latin typeface="+mj-lt"/>
            </a:endParaRPr>
          </a:p>
          <a:p>
            <a:endParaRPr lang="en-GB" b="1" i="0" dirty="0">
              <a:solidFill>
                <a:schemeClr val="accent1"/>
              </a:solidFill>
              <a:effectLst/>
              <a:latin typeface="+mj-lt"/>
            </a:endParaRPr>
          </a:p>
          <a:p>
            <a:pPr marL="285750" indent="-285750">
              <a:buFont typeface="Wingdings" panose="05000000000000000000" pitchFamily="2" charset="2"/>
              <a:buChar char="Ø"/>
            </a:pPr>
            <a:r>
              <a:rPr lang="en-GB" b="1" i="0" dirty="0">
                <a:solidFill>
                  <a:schemeClr val="accent1"/>
                </a:solidFill>
                <a:effectLst/>
                <a:latin typeface="+mj-lt"/>
              </a:rPr>
              <a:t>Importance of maternal and neonatal shared decision making in counselling and management.</a:t>
            </a:r>
          </a:p>
          <a:p>
            <a:pPr marL="285750" indent="-285750">
              <a:buFont typeface="Wingdings" panose="05000000000000000000" pitchFamily="2" charset="2"/>
              <a:buChar char="Ø"/>
            </a:pPr>
            <a:endParaRPr lang="en-GB" b="1" i="0" dirty="0">
              <a:solidFill>
                <a:schemeClr val="accent1"/>
              </a:solidFill>
              <a:effectLst/>
              <a:latin typeface="+mj-lt"/>
            </a:endParaRPr>
          </a:p>
          <a:p>
            <a:pPr marL="285750" indent="-285750">
              <a:buFont typeface="Wingdings" panose="05000000000000000000" pitchFamily="2" charset="2"/>
              <a:buChar char="Ø"/>
            </a:pPr>
            <a:r>
              <a:rPr lang="en-GB" b="1" dirty="0">
                <a:solidFill>
                  <a:schemeClr val="accent1"/>
                </a:solidFill>
                <a:latin typeface="+mj-lt"/>
              </a:rPr>
              <a:t>All the positive work that is going on around the network.</a:t>
            </a:r>
          </a:p>
          <a:p>
            <a:pPr marL="285750" indent="-285750">
              <a:buFont typeface="Wingdings" panose="05000000000000000000" pitchFamily="2" charset="2"/>
              <a:buChar char="Ø"/>
            </a:pPr>
            <a:endParaRPr lang="en-GB" b="1" dirty="0">
              <a:solidFill>
                <a:schemeClr val="accent1"/>
              </a:solidFill>
              <a:latin typeface="+mj-lt"/>
            </a:endParaRPr>
          </a:p>
          <a:p>
            <a:pPr marL="285750" indent="-285750">
              <a:buFont typeface="Wingdings" panose="05000000000000000000" pitchFamily="2" charset="2"/>
              <a:buChar char="Ø"/>
            </a:pPr>
            <a:r>
              <a:rPr lang="en-GB" b="1" dirty="0">
                <a:solidFill>
                  <a:schemeClr val="accent1"/>
                </a:solidFill>
                <a:latin typeface="+mj-lt"/>
              </a:rPr>
              <a:t>We are better off in this mess together!</a:t>
            </a:r>
          </a:p>
          <a:p>
            <a:pPr marL="285750" indent="-285750">
              <a:buFont typeface="Wingdings" panose="05000000000000000000" pitchFamily="2" charset="2"/>
              <a:buChar char="Ø"/>
            </a:pPr>
            <a:endParaRPr lang="en-GB" b="1" dirty="0">
              <a:solidFill>
                <a:schemeClr val="accent1"/>
              </a:solidFill>
              <a:latin typeface="+mj-lt"/>
            </a:endParaRPr>
          </a:p>
          <a:p>
            <a:pPr marL="285750" indent="-285750">
              <a:buFont typeface="Wingdings" panose="05000000000000000000" pitchFamily="2" charset="2"/>
              <a:buChar char="Ø"/>
            </a:pPr>
            <a:r>
              <a:rPr lang="en-GB" b="1" dirty="0">
                <a:solidFill>
                  <a:schemeClr val="accent1"/>
                </a:solidFill>
                <a:latin typeface="+mj-lt"/>
              </a:rPr>
              <a:t>The racial inequalities in medicine.</a:t>
            </a:r>
          </a:p>
          <a:p>
            <a:pPr marL="285750" indent="-285750">
              <a:buFont typeface="Wingdings" panose="05000000000000000000" pitchFamily="2" charset="2"/>
              <a:buChar char="Ø"/>
            </a:pPr>
            <a:endParaRPr lang="en-GB" b="1" dirty="0">
              <a:solidFill>
                <a:schemeClr val="accent1"/>
              </a:solidFill>
              <a:latin typeface="+mj-lt"/>
            </a:endParaRPr>
          </a:p>
          <a:p>
            <a:pPr marL="285750" indent="-285750">
              <a:buFont typeface="Wingdings" panose="05000000000000000000" pitchFamily="2" charset="2"/>
              <a:buChar char="Ø"/>
            </a:pPr>
            <a:r>
              <a:rPr lang="en-GB" b="1" dirty="0">
                <a:solidFill>
                  <a:schemeClr val="accent1"/>
                </a:solidFill>
                <a:latin typeface="+mj-lt"/>
              </a:rPr>
              <a:t>That we need to focus on staff wellbeing and support if we are going to able to improve safety and quality of care, and that we need to do work on bias and culture to make units safe psychologically and physically for patients and staff of all cultures and backgrounds.</a:t>
            </a:r>
          </a:p>
          <a:p>
            <a:endParaRPr lang="en-GB" b="0" i="0" dirty="0">
              <a:solidFill>
                <a:srgbClr val="000000"/>
              </a:solidFill>
              <a:effectLst/>
              <a:latin typeface="Calibri" panose="020F0502020204030204" pitchFamily="34" charset="0"/>
            </a:endParaRPr>
          </a:p>
          <a:p>
            <a:pPr marL="285750" indent="-285750">
              <a:buFont typeface="Wingdings" panose="05000000000000000000" pitchFamily="2" charset="2"/>
              <a:buChar char="Ø"/>
            </a:pPr>
            <a:endParaRPr lang="en-GB" dirty="0">
              <a:latin typeface="Calibri"/>
              <a:cs typeface="Calibri"/>
            </a:endParaRP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307511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588F6F-F31F-2253-B16C-E22D850BE80F}"/>
              </a:ext>
            </a:extLst>
          </p:cNvPr>
          <p:cNvSpPr txBox="1"/>
          <p:nvPr/>
        </p:nvSpPr>
        <p:spPr>
          <a:xfrm>
            <a:off x="301841" y="150920"/>
            <a:ext cx="6755907" cy="707886"/>
          </a:xfrm>
          <a:prstGeom prst="rect">
            <a:avLst/>
          </a:prstGeom>
          <a:noFill/>
        </p:spPr>
        <p:txBody>
          <a:bodyPr wrap="square" rtlCol="0">
            <a:spAutoFit/>
          </a:bodyPr>
          <a:lstStyle/>
          <a:p>
            <a:r>
              <a:rPr lang="en-GB" sz="4000">
                <a:solidFill>
                  <a:schemeClr val="accent1">
                    <a:lumMod val="50000"/>
                  </a:schemeClr>
                </a:solidFill>
              </a:rPr>
              <a:t>What you had to say…….</a:t>
            </a:r>
          </a:p>
        </p:txBody>
      </p:sp>
      <p:sp>
        <p:nvSpPr>
          <p:cNvPr id="5" name="Speech Bubble: Rectangle with Corners Rounded 4">
            <a:extLst>
              <a:ext uri="{FF2B5EF4-FFF2-40B4-BE49-F238E27FC236}">
                <a16:creationId xmlns:a16="http://schemas.microsoft.com/office/drawing/2014/main" id="{90304DC4-EEC4-702F-F8E5-272C4BAD1ED7}"/>
              </a:ext>
            </a:extLst>
          </p:cNvPr>
          <p:cNvSpPr/>
          <p:nvPr/>
        </p:nvSpPr>
        <p:spPr>
          <a:xfrm>
            <a:off x="8432796" y="390833"/>
            <a:ext cx="3210400" cy="1211063"/>
          </a:xfrm>
          <a:prstGeom prst="wedgeRoundRectCallout">
            <a:avLst/>
          </a:prstGeom>
          <a:solidFill>
            <a:schemeClr val="accent1">
              <a:lumMod val="50000"/>
            </a:schemeClr>
          </a:solidFill>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GB" sz="2400" b="1" dirty="0">
                <a:solidFill>
                  <a:schemeClr val="bg1"/>
                </a:solidFill>
                <a:latin typeface="Calibri" panose="020F0502020204030204" pitchFamily="34" charset="0"/>
              </a:rPr>
              <a:t>“Excellent day - thank you!”</a:t>
            </a:r>
          </a:p>
        </p:txBody>
      </p:sp>
      <p:sp>
        <p:nvSpPr>
          <p:cNvPr id="8" name="Speech Bubble: Rectangle with Corners Rounded 7">
            <a:extLst>
              <a:ext uri="{FF2B5EF4-FFF2-40B4-BE49-F238E27FC236}">
                <a16:creationId xmlns:a16="http://schemas.microsoft.com/office/drawing/2014/main" id="{7C4ADB95-1E5F-0EE5-2B60-89409AB11EBD}"/>
              </a:ext>
            </a:extLst>
          </p:cNvPr>
          <p:cNvSpPr/>
          <p:nvPr/>
        </p:nvSpPr>
        <p:spPr>
          <a:xfrm>
            <a:off x="5384436" y="4680764"/>
            <a:ext cx="3346624" cy="1836000"/>
          </a:xfrm>
          <a:prstGeom prst="wedgeRoundRectCallout">
            <a:avLst/>
          </a:prstGeom>
          <a:solidFill>
            <a:schemeClr val="accent1">
              <a:lumMod val="60000"/>
              <a:lumOff val="40000"/>
            </a:schemeClr>
          </a:solidFill>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b="1" i="0" dirty="0">
              <a:solidFill>
                <a:schemeClr val="bg1"/>
              </a:solidFill>
              <a:effectLst/>
              <a:latin typeface="Calibri" panose="020F0502020204030204" pitchFamily="34" charset="0"/>
            </a:endParaRPr>
          </a:p>
          <a:p>
            <a:pPr algn="ctr"/>
            <a:r>
              <a:rPr lang="en-GB" b="1" i="0" dirty="0">
                <a:solidFill>
                  <a:schemeClr val="bg1"/>
                </a:solidFill>
                <a:effectLst/>
                <a:latin typeface="Calibri" panose="020F0502020204030204" pitchFamily="34" charset="0"/>
              </a:rPr>
              <a:t>“I particularly enjoyed the session from the barrister as it generated really good discussion.”</a:t>
            </a:r>
          </a:p>
          <a:p>
            <a:pPr algn="ctr"/>
            <a:endParaRPr lang="en-GB" b="1" i="0" dirty="0">
              <a:solidFill>
                <a:schemeClr val="bg1"/>
              </a:solidFill>
              <a:effectLst/>
              <a:latin typeface="Calibri" panose="020F0502020204030204" pitchFamily="34" charset="0"/>
            </a:endParaRPr>
          </a:p>
          <a:p>
            <a:pPr algn="ctr"/>
            <a:r>
              <a:rPr lang="en-GB" b="1" i="0" dirty="0">
                <a:solidFill>
                  <a:schemeClr val="bg1"/>
                </a:solidFill>
                <a:effectLst/>
                <a:latin typeface="Calibri" panose="020F0502020204030204" pitchFamily="34" charset="0"/>
              </a:rPr>
              <a:t>Also “grey conversations”</a:t>
            </a:r>
          </a:p>
          <a:p>
            <a:pPr algn="ctr"/>
            <a:endParaRPr lang="en-GB" dirty="0">
              <a:noFill/>
            </a:endParaRPr>
          </a:p>
        </p:txBody>
      </p:sp>
      <p:sp>
        <p:nvSpPr>
          <p:cNvPr id="12" name="Speech Bubble: Rectangle with Corners Rounded 11">
            <a:extLst>
              <a:ext uri="{FF2B5EF4-FFF2-40B4-BE49-F238E27FC236}">
                <a16:creationId xmlns:a16="http://schemas.microsoft.com/office/drawing/2014/main" id="{36C7190C-F4D9-7FA2-2BD3-F1AF6071A495}"/>
              </a:ext>
            </a:extLst>
          </p:cNvPr>
          <p:cNvSpPr/>
          <p:nvPr/>
        </p:nvSpPr>
        <p:spPr>
          <a:xfrm>
            <a:off x="4261484" y="3213377"/>
            <a:ext cx="3276000" cy="1099468"/>
          </a:xfrm>
          <a:prstGeom prst="wedgeRoundRectCallout">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GB" sz="2400" b="1" i="0" dirty="0">
                <a:solidFill>
                  <a:schemeClr val="bg1"/>
                </a:solidFill>
                <a:effectLst/>
                <a:latin typeface="Calibri" panose="020F0502020204030204" pitchFamily="34" charset="0"/>
              </a:rPr>
              <a:t>“Great Day would recommend!”</a:t>
            </a:r>
            <a:endParaRPr lang="en-GB" sz="2400" b="1" dirty="0">
              <a:solidFill>
                <a:schemeClr val="bg1"/>
              </a:solidFill>
            </a:endParaRPr>
          </a:p>
        </p:txBody>
      </p:sp>
      <p:sp>
        <p:nvSpPr>
          <p:cNvPr id="15" name="Speech Bubble: Rectangle with Corners Rounded 14">
            <a:extLst>
              <a:ext uri="{FF2B5EF4-FFF2-40B4-BE49-F238E27FC236}">
                <a16:creationId xmlns:a16="http://schemas.microsoft.com/office/drawing/2014/main" id="{C58B0210-AFF6-1F31-7559-3B0E34CADC99}"/>
              </a:ext>
            </a:extLst>
          </p:cNvPr>
          <p:cNvSpPr/>
          <p:nvPr/>
        </p:nvSpPr>
        <p:spPr>
          <a:xfrm>
            <a:off x="373402" y="4377543"/>
            <a:ext cx="3540934" cy="1692000"/>
          </a:xfrm>
          <a:prstGeom prst="wedgeRoundRectCallout">
            <a:avLst/>
          </a:prstGeom>
          <a:solidFill>
            <a:schemeClr val="accent1">
              <a:lumMod val="50000"/>
            </a:schemeClr>
          </a:solidFill>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GB" b="1" i="0" dirty="0">
                <a:solidFill>
                  <a:schemeClr val="bg1"/>
                </a:solidFill>
                <a:effectLst/>
                <a:latin typeface="Calibri" panose="020F0502020204030204" pitchFamily="34" charset="0"/>
              </a:rPr>
              <a:t>“Thank you - it was very thought provoking. Brilliant that its still going strong after 10 years!”</a:t>
            </a:r>
            <a:endParaRPr lang="en-GB" b="1" dirty="0">
              <a:solidFill>
                <a:schemeClr val="bg1"/>
              </a:solidFill>
            </a:endParaRPr>
          </a:p>
        </p:txBody>
      </p:sp>
      <p:sp>
        <p:nvSpPr>
          <p:cNvPr id="22" name="Speech Bubble: Rectangle with Corners Rounded 21">
            <a:extLst>
              <a:ext uri="{FF2B5EF4-FFF2-40B4-BE49-F238E27FC236}">
                <a16:creationId xmlns:a16="http://schemas.microsoft.com/office/drawing/2014/main" id="{1B09A853-A341-F79F-E8B8-37CD2DE36511}"/>
              </a:ext>
            </a:extLst>
          </p:cNvPr>
          <p:cNvSpPr/>
          <p:nvPr/>
        </p:nvSpPr>
        <p:spPr>
          <a:xfrm>
            <a:off x="301841" y="1088268"/>
            <a:ext cx="3959643" cy="1529906"/>
          </a:xfrm>
          <a:prstGeom prst="wedgeRoundRectCallou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chemeClr val="bg1"/>
                </a:solidFill>
                <a:effectLst/>
                <a:latin typeface="Calibri" panose="020F0502020204030204" pitchFamily="34" charset="0"/>
              </a:rPr>
              <a:t>“Thank you for a very informative and enjoyable day. It is always of immense benefit for the perinatal team to get together in this way. Meeting old friends is also a great pleasure!”</a:t>
            </a:r>
            <a:endParaRPr lang="en-GB" b="1" dirty="0">
              <a:solidFill>
                <a:schemeClr val="bg1"/>
              </a:solidFill>
            </a:endParaRPr>
          </a:p>
        </p:txBody>
      </p:sp>
      <p:sp>
        <p:nvSpPr>
          <p:cNvPr id="18" name="Speech Bubble: Rectangle with Corners Rounded 17">
            <a:extLst>
              <a:ext uri="{FF2B5EF4-FFF2-40B4-BE49-F238E27FC236}">
                <a16:creationId xmlns:a16="http://schemas.microsoft.com/office/drawing/2014/main" id="{D43A0113-0DFC-B174-4ADD-9BFD9A992633}"/>
              </a:ext>
            </a:extLst>
          </p:cNvPr>
          <p:cNvSpPr/>
          <p:nvPr/>
        </p:nvSpPr>
        <p:spPr>
          <a:xfrm>
            <a:off x="8323552" y="2841570"/>
            <a:ext cx="3346624" cy="1471275"/>
          </a:xfrm>
          <a:prstGeom prst="wedgeRoundRectCallout">
            <a:avLst/>
          </a:prstGeom>
          <a:solidFill>
            <a:schemeClr val="accent1">
              <a:lumMod val="60000"/>
              <a:lumOff val="40000"/>
            </a:schemeClr>
          </a:solidFill>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b="1" dirty="0">
              <a:solidFill>
                <a:schemeClr val="bg1"/>
              </a:solidFill>
              <a:latin typeface="Calibri" panose="020F0502020204030204" pitchFamily="34" charset="0"/>
            </a:endParaRPr>
          </a:p>
          <a:p>
            <a:pPr algn="ctr"/>
            <a:r>
              <a:rPr lang="en-GB" sz="2400" b="1" dirty="0">
                <a:solidFill>
                  <a:schemeClr val="bg1"/>
                </a:solidFill>
                <a:latin typeface="Calibri" panose="020F0502020204030204" pitchFamily="34" charset="0"/>
              </a:rPr>
              <a:t>“Brilliantly organised and run as always.”</a:t>
            </a:r>
          </a:p>
          <a:p>
            <a:pPr algn="ctr"/>
            <a:endParaRPr lang="en-GB" sz="1600" b="1" dirty="0">
              <a:solidFill>
                <a:schemeClr val="bg1"/>
              </a:solidFill>
              <a:latin typeface="Calibri" panose="020F0502020204030204" pitchFamily="34" charset="0"/>
            </a:endParaRPr>
          </a:p>
          <a:p>
            <a:pPr algn="ctr"/>
            <a:endParaRPr lang="en-GB" dirty="0">
              <a:noFill/>
            </a:endParaRPr>
          </a:p>
        </p:txBody>
      </p:sp>
      <p:sp>
        <p:nvSpPr>
          <p:cNvPr id="24" name="Speech Bubble: Rectangle with Corners Rounded 23">
            <a:extLst>
              <a:ext uri="{FF2B5EF4-FFF2-40B4-BE49-F238E27FC236}">
                <a16:creationId xmlns:a16="http://schemas.microsoft.com/office/drawing/2014/main" id="{83A3513E-6A7F-0638-A513-6FB3C3A7E969}"/>
              </a:ext>
            </a:extLst>
          </p:cNvPr>
          <p:cNvSpPr/>
          <p:nvPr/>
        </p:nvSpPr>
        <p:spPr>
          <a:xfrm>
            <a:off x="4803462" y="789380"/>
            <a:ext cx="3346624" cy="2016000"/>
          </a:xfrm>
          <a:prstGeom prst="wedgeRoundRectCallout">
            <a:avLst/>
          </a:prstGeom>
          <a:solidFill>
            <a:schemeClr val="accent1">
              <a:lumMod val="60000"/>
              <a:lumOff val="40000"/>
            </a:schemeClr>
          </a:solidFill>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dirty="0">
                <a:solidFill>
                  <a:schemeClr val="bg1"/>
                </a:solidFill>
                <a:latin typeface="Calibri" panose="020F0502020204030204" pitchFamily="34" charset="0"/>
              </a:rPr>
              <a:t>“</a:t>
            </a:r>
            <a:r>
              <a:rPr lang="en-GB" sz="1600" b="1" i="0" dirty="0">
                <a:solidFill>
                  <a:schemeClr val="bg1"/>
                </a:solidFill>
                <a:effectLst/>
                <a:latin typeface="Calibri" panose="020F0502020204030204" pitchFamily="34" charset="0"/>
              </a:rPr>
              <a:t>Wide range of topics and examples of QI within clinical practice. </a:t>
            </a:r>
          </a:p>
          <a:p>
            <a:pPr algn="ctr"/>
            <a:endParaRPr lang="en-GB" sz="1600" b="1" i="0" dirty="0">
              <a:solidFill>
                <a:schemeClr val="bg1"/>
              </a:solidFill>
              <a:effectLst/>
              <a:latin typeface="Calibri" panose="020F0502020204030204" pitchFamily="34" charset="0"/>
            </a:endParaRPr>
          </a:p>
          <a:p>
            <a:pPr algn="ctr"/>
            <a:r>
              <a:rPr lang="en-GB" sz="1600" b="1" i="0" dirty="0">
                <a:solidFill>
                  <a:schemeClr val="bg1"/>
                </a:solidFill>
                <a:effectLst/>
                <a:latin typeface="Calibri" panose="020F0502020204030204" pitchFamily="34" charset="0"/>
              </a:rPr>
              <a:t>Evidence of how HIO added value and expertise”</a:t>
            </a:r>
          </a:p>
        </p:txBody>
      </p:sp>
    </p:spTree>
    <p:extLst>
      <p:ext uri="{BB962C8B-B14F-4D97-AF65-F5344CB8AC3E}">
        <p14:creationId xmlns:p14="http://schemas.microsoft.com/office/powerpoint/2010/main" val="209215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B47093E-4ACC-2F41-CD01-F168E5CAC70C}"/>
              </a:ext>
            </a:extLst>
          </p:cNvPr>
          <p:cNvPicPr>
            <a:picLocks noChangeAspect="1"/>
          </p:cNvPicPr>
          <p:nvPr/>
        </p:nvPicPr>
        <p:blipFill rotWithShape="1">
          <a:blip r:embed="rId2"/>
          <a:srcRect l="10485" t="29252" r="12869" b="4776"/>
          <a:stretch/>
        </p:blipFill>
        <p:spPr>
          <a:xfrm>
            <a:off x="2714435" y="2026148"/>
            <a:ext cx="5976000" cy="2893361"/>
          </a:xfrm>
          <a:prstGeom prst="rect">
            <a:avLst/>
          </a:prstGeom>
          <a:ln>
            <a:noFill/>
          </a:ln>
          <a:effectLst>
            <a:softEdge rad="112500"/>
          </a:effectLst>
        </p:spPr>
      </p:pic>
      <p:sp>
        <p:nvSpPr>
          <p:cNvPr id="2" name="TextBox 1">
            <a:extLst>
              <a:ext uri="{FF2B5EF4-FFF2-40B4-BE49-F238E27FC236}">
                <a16:creationId xmlns:a16="http://schemas.microsoft.com/office/drawing/2014/main" id="{7706C7B6-56C0-6AAB-6A75-F4E70D1E02E4}"/>
              </a:ext>
            </a:extLst>
          </p:cNvPr>
          <p:cNvSpPr txBox="1"/>
          <p:nvPr/>
        </p:nvSpPr>
        <p:spPr>
          <a:xfrm>
            <a:off x="372862" y="195309"/>
            <a:ext cx="6303145" cy="707886"/>
          </a:xfrm>
          <a:prstGeom prst="rect">
            <a:avLst/>
          </a:prstGeom>
          <a:noFill/>
        </p:spPr>
        <p:txBody>
          <a:bodyPr wrap="square" lIns="91440" tIns="45720" rIns="91440" bIns="45720" rtlCol="0" anchor="t">
            <a:spAutoFit/>
          </a:bodyPr>
          <a:lstStyle/>
          <a:p>
            <a:r>
              <a:rPr lang="en-GB" sz="4000" dirty="0">
                <a:solidFill>
                  <a:schemeClr val="accent1">
                    <a:lumMod val="50000"/>
                  </a:schemeClr>
                </a:solidFill>
              </a:rPr>
              <a:t>Take a look……</a:t>
            </a:r>
          </a:p>
        </p:txBody>
      </p:sp>
      <p:pic>
        <p:nvPicPr>
          <p:cNvPr id="6" name="Picture 5" descr="A person standing in front of a podium&#10;&#10;Description automatically generated">
            <a:extLst>
              <a:ext uri="{FF2B5EF4-FFF2-40B4-BE49-F238E27FC236}">
                <a16:creationId xmlns:a16="http://schemas.microsoft.com/office/drawing/2014/main" id="{9E937104-8BED-0E90-CA40-1A6350247F61}"/>
              </a:ext>
            </a:extLst>
          </p:cNvPr>
          <p:cNvPicPr>
            <a:picLocks noChangeAspect="1"/>
          </p:cNvPicPr>
          <p:nvPr/>
        </p:nvPicPr>
        <p:blipFill rotWithShape="1">
          <a:blip r:embed="rId3"/>
          <a:srcRect r="-1258" b="33826"/>
          <a:stretch/>
        </p:blipFill>
        <p:spPr>
          <a:xfrm>
            <a:off x="8145753" y="0"/>
            <a:ext cx="4046247" cy="3180522"/>
          </a:xfrm>
          <a:prstGeom prst="rect">
            <a:avLst/>
          </a:prstGeom>
          <a:ln>
            <a:noFill/>
          </a:ln>
          <a:effectLst>
            <a:softEdge rad="112500"/>
          </a:effectLst>
        </p:spPr>
      </p:pic>
      <p:pic>
        <p:nvPicPr>
          <p:cNvPr id="8" name="Picture 7" descr="A person standing at a podium with a screen on the wall&#10;&#10;Description automatically generated">
            <a:extLst>
              <a:ext uri="{FF2B5EF4-FFF2-40B4-BE49-F238E27FC236}">
                <a16:creationId xmlns:a16="http://schemas.microsoft.com/office/drawing/2014/main" id="{960EB0E4-DFF6-D9CB-415E-2FFDB3CD2130}"/>
              </a:ext>
            </a:extLst>
          </p:cNvPr>
          <p:cNvPicPr>
            <a:picLocks noChangeAspect="1"/>
          </p:cNvPicPr>
          <p:nvPr/>
        </p:nvPicPr>
        <p:blipFill rotWithShape="1">
          <a:blip r:embed="rId4"/>
          <a:srcRect l="-1" r="22" b="27661"/>
          <a:stretch/>
        </p:blipFill>
        <p:spPr>
          <a:xfrm>
            <a:off x="84274" y="3853866"/>
            <a:ext cx="3744000" cy="2930919"/>
          </a:xfrm>
          <a:prstGeom prst="rect">
            <a:avLst/>
          </a:prstGeom>
          <a:ln>
            <a:noFill/>
          </a:ln>
          <a:effectLst>
            <a:softEdge rad="112500"/>
          </a:effectLst>
        </p:spPr>
      </p:pic>
      <p:pic>
        <p:nvPicPr>
          <p:cNvPr id="16" name="Picture 15" descr="A group of people standing in front of a screen&#10;&#10;Description automatically generated">
            <a:extLst>
              <a:ext uri="{FF2B5EF4-FFF2-40B4-BE49-F238E27FC236}">
                <a16:creationId xmlns:a16="http://schemas.microsoft.com/office/drawing/2014/main" id="{E3D1B1D3-DA47-290B-BDA7-C2316B264D64}"/>
              </a:ext>
            </a:extLst>
          </p:cNvPr>
          <p:cNvPicPr>
            <a:picLocks noChangeAspect="1"/>
          </p:cNvPicPr>
          <p:nvPr/>
        </p:nvPicPr>
        <p:blipFill rotWithShape="1">
          <a:blip r:embed="rId5"/>
          <a:srcRect l="5234" t="9574" r="11224" b="3527"/>
          <a:stretch/>
        </p:blipFill>
        <p:spPr>
          <a:xfrm>
            <a:off x="199807" y="873700"/>
            <a:ext cx="4356000" cy="2595874"/>
          </a:xfrm>
          <a:prstGeom prst="rect">
            <a:avLst/>
          </a:prstGeom>
          <a:ln>
            <a:noFill/>
          </a:ln>
          <a:effectLst>
            <a:softEdge rad="112500"/>
          </a:effectLst>
        </p:spPr>
      </p:pic>
      <p:pic>
        <p:nvPicPr>
          <p:cNvPr id="20" name="Picture 19" descr="A room with a screen and a poster&#10;&#10;Description automatically generated">
            <a:extLst>
              <a:ext uri="{FF2B5EF4-FFF2-40B4-BE49-F238E27FC236}">
                <a16:creationId xmlns:a16="http://schemas.microsoft.com/office/drawing/2014/main" id="{4C16A6F1-C887-74A6-FF42-3E61A2BEA9A4}"/>
              </a:ext>
            </a:extLst>
          </p:cNvPr>
          <p:cNvPicPr>
            <a:picLocks noChangeAspect="1"/>
          </p:cNvPicPr>
          <p:nvPr/>
        </p:nvPicPr>
        <p:blipFill rotWithShape="1">
          <a:blip r:embed="rId6"/>
          <a:srcRect l="5527" t="4148" r="2719" b="13078"/>
          <a:stretch/>
        </p:blipFill>
        <p:spPr>
          <a:xfrm>
            <a:off x="7008000" y="4085887"/>
            <a:ext cx="5184000" cy="2772113"/>
          </a:xfrm>
          <a:prstGeom prst="rect">
            <a:avLst/>
          </a:prstGeom>
          <a:ln>
            <a:noFill/>
          </a:ln>
          <a:effectLst>
            <a:softEdge rad="112500"/>
          </a:effectLst>
        </p:spPr>
      </p:pic>
    </p:spTree>
    <p:extLst>
      <p:ext uri="{BB962C8B-B14F-4D97-AF65-F5344CB8AC3E}">
        <p14:creationId xmlns:p14="http://schemas.microsoft.com/office/powerpoint/2010/main" val="4156456868"/>
      </p:ext>
    </p:extLst>
  </p:cSld>
  <p:clrMapOvr>
    <a:masterClrMapping/>
  </p:clrMapOvr>
</p:sld>
</file>

<file path=ppt/theme/theme1.xml><?xml version="1.0" encoding="utf-8"?>
<a:theme xmlns:a="http://schemas.openxmlformats.org/drawingml/2006/main" name="AHSN Blank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HS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HSN Blank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E12CF15-1DBC-428A-A4CD-E47203313FF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6591435-b5b2-4f10-bd80-fe94fb726cea" xsi:nil="true"/>
    <lcf76f155ced4ddcb4097134ff3c332f xmlns="c0dd58aa-c9ca-4c52-9735-997a52359f4c">
      <Terms xmlns="http://schemas.microsoft.com/office/infopath/2007/PartnerControls"/>
    </lcf76f155ced4ddcb4097134ff3c332f>
    <a332a8731d7546d79f8e2d87250d5c2d xmlns="66591435-b5b2-4f10-bd80-fe94fb726cea">
      <Terms xmlns="http://schemas.microsoft.com/office/infopath/2007/PartnerControls"/>
    </a332a8731d7546d79f8e2d87250d5c2d>
    <SharedWithUsers xmlns="41027b1e-6233-4dce-a84f-32b0179d2bd8">
      <UserInfo>
        <DisplayName>Hayley Trueman</DisplayName>
        <AccountId>475</AccountId>
        <AccountType/>
      </UserInfo>
      <UserInfo>
        <DisplayName>Tara Gradwell</DisplayName>
        <AccountId>26</AccountId>
        <AccountType/>
      </UserInfo>
      <UserInfo>
        <DisplayName>Eileen Dudley</DisplayName>
        <AccountId>23</AccountId>
        <AccountType/>
      </UserInfo>
      <UserInfo>
        <DisplayName>Alice Dean</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90A7D09B8F94428760D4A4A7354340" ma:contentTypeVersion="22" ma:contentTypeDescription="Create a new document." ma:contentTypeScope="" ma:versionID="6088eb97e01d94137abd00906b842eb7">
  <xsd:schema xmlns:xsd="http://www.w3.org/2001/XMLSchema" xmlns:xs="http://www.w3.org/2001/XMLSchema" xmlns:p="http://schemas.microsoft.com/office/2006/metadata/properties" xmlns:ns1="http://schemas.microsoft.com/sharepoint/v3" xmlns:ns2="66591435-b5b2-4f10-bd80-fe94fb726cea" xmlns:ns3="c0dd58aa-c9ca-4c52-9735-997a52359f4c" xmlns:ns4="41027b1e-6233-4dce-a84f-32b0179d2bd8" targetNamespace="http://schemas.microsoft.com/office/2006/metadata/properties" ma:root="true" ma:fieldsID="f246db4119acc65c2b9c66e56ebce53e" ns1:_="" ns2:_="" ns3:_="" ns4:_="">
    <xsd:import namespace="http://schemas.microsoft.com/sharepoint/v3"/>
    <xsd:import namespace="66591435-b5b2-4f10-bd80-fe94fb726cea"/>
    <xsd:import namespace="c0dd58aa-c9ca-4c52-9735-997a52359f4c"/>
    <xsd:import namespace="41027b1e-6233-4dce-a84f-32b0179d2bd8"/>
    <xsd:element name="properties">
      <xsd:complexType>
        <xsd:sequence>
          <xsd:element name="documentManagement">
            <xsd:complexType>
              <xsd:all>
                <xsd:element ref="ns2:a332a8731d7546d79f8e2d87250d5c2d" minOccurs="0"/>
                <xsd:element ref="ns2:TaxCatchAll" minOccurs="0"/>
                <xsd:element ref="ns3:MediaServiceMetadata" minOccurs="0"/>
                <xsd:element ref="ns3:MediaServiceFastMetadata"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1:_ip_UnifiedCompliancePolicyProperties" minOccurs="0"/>
                <xsd:element ref="ns1:_ip_UnifiedCompliancePolicyUIAction"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591435-b5b2-4f10-bd80-fe94fb726cea" elementFormDefault="qualified">
    <xsd:import namespace="http://schemas.microsoft.com/office/2006/documentManagement/types"/>
    <xsd:import namespace="http://schemas.microsoft.com/office/infopath/2007/PartnerControls"/>
    <xsd:element name="a332a8731d7546d79f8e2d87250d5c2d" ma:index="9" nillable="true" ma:taxonomy="true" ma:internalName="a332a8731d7546d79f8e2d87250d5c2d" ma:taxonomyFieldName="Dept" ma:displayName="Dept" ma:default="" ma:fieldId="{a332a873-1d75-46d7-9f8e-2d87250d5c2d}" ma:sspId="1b0b8d0d-d165-488e-a72b-f756f9e7fb2c" ma:termSetId="fb27fefb-afed-4c63-9cfb-c5d26d93775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5b7eba9-3172-4797-a5db-b6e1182c01de}" ma:internalName="TaxCatchAll" ma:showField="CatchAllData" ma:web="b8b4798f-af8f-47b8-a6fd-f202e2caa9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dd58aa-c9ca-4c52-9735-997a52359f4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b0b8d0d-d165-488e-a72b-f756f9e7fb2c"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027b1e-6233-4dce-a84f-32b0179d2bd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89924-2CC6-4A2D-8E1A-91AB0DC26514}">
  <ds:schemaRefs>
    <ds:schemaRef ds:uri="http://schemas.microsoft.com/sharepoint/v3/contenttype/forms"/>
  </ds:schemaRefs>
</ds:datastoreItem>
</file>

<file path=customXml/itemProps2.xml><?xml version="1.0" encoding="utf-8"?>
<ds:datastoreItem xmlns:ds="http://schemas.openxmlformats.org/officeDocument/2006/customXml" ds:itemID="{7558E21D-0601-4DDE-9E59-AC965C8B76C0}">
  <ds:schemaRefs>
    <ds:schemaRef ds:uri="41027b1e-6233-4dce-a84f-32b0179d2bd8"/>
    <ds:schemaRef ds:uri="66591435-b5b2-4f10-bd80-fe94fb726cea"/>
    <ds:schemaRef ds:uri="c0dd58aa-c9ca-4c52-9735-997a52359f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87E175-30F1-4C0E-8747-F70F09DEA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591435-b5b2-4f10-bd80-fe94fb726cea"/>
    <ds:schemaRef ds:uri="c0dd58aa-c9ca-4c52-9735-997a52359f4c"/>
    <ds:schemaRef ds:uri="41027b1e-6233-4dce-a84f-32b0179d2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TotalTime>
  <Words>408</Words>
  <Application>Microsoft Office PowerPoint</Application>
  <PresentationFormat>Widescreen</PresentationFormat>
  <Paragraphs>42</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AHSN Blank Master</vt:lpstr>
      <vt:lpstr>AHSN Master</vt:lpstr>
      <vt:lpstr>1_AHSN Blank Master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Lucas</dc:creator>
  <cp:lastModifiedBy>Tara Gradwell</cp:lastModifiedBy>
  <cp:revision>28</cp:revision>
  <dcterms:created xsi:type="dcterms:W3CDTF">2023-01-13T09:09:59Z</dcterms:created>
  <dcterms:modified xsi:type="dcterms:W3CDTF">2024-04-18T13:31:45Z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0x0101001490A7D09B8F94428760D4A4A7354340</vt:lpwstr>
  </property>
  <property fmtid="{D5CDD505-2E9C-101B-9397-08002B2CF9AE}" pid="3" name="MediaServiceImageTags">
    <vt:lpwstr/>
  </property>
  <property fmtid="{D5CDD505-2E9C-101B-9397-08002B2CF9AE}" pid="4" name="Dept">
    <vt:lpwstr/>
  </property>
</Properties>
</file>